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06000" cy="6794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5507-B325-425D-9BDC-D9BAEAEE533F}" type="datetimeFigureOut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336-5E29-4C2B-81D1-68655AB0D7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5507-B325-425D-9BDC-D9BAEAEE533F}" type="datetimeFigureOut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1336-5E29-4C2B-81D1-68655AB0D7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9600" smtClean="0">
                <a:solidFill>
                  <a:srgbClr val="C00000"/>
                </a:solidFill>
                <a:latin typeface="華康飾藝體W5" panose="04020509000000000000" pitchFamily="81" charset="-120"/>
                <a:ea typeface="金梅海報麵包字形" panose="02010609000101010101" pitchFamily="49" charset="-120"/>
              </a:rPr>
              <a:t>腸病毒</a:t>
            </a:r>
            <a:endParaRPr lang="zh-TW" altLang="en-US" sz="9600" dirty="0">
              <a:solidFill>
                <a:srgbClr val="C00000"/>
              </a:solidFill>
              <a:latin typeface="華康飾藝體W5" panose="04020509000000000000" pitchFamily="81" charset="-120"/>
              <a:ea typeface="金梅海報麵包字形" panose="02010609000101010101" pitchFamily="49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"/>
    </mc:Choice>
    <mc:Fallback xmlns="">
      <p:transition spd="slow" advTm="5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腸病毒寶寶居家照護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1"/>
    </mc:Choice>
    <mc:Fallback xmlns="">
      <p:transition spd="slow" advTm="112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"/>
    </mc:Choice>
    <mc:Fallback xmlns="">
      <p:transition spd="slow" advTm="41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2"/>
    </mc:Choice>
    <mc:Fallback xmlns="">
      <p:transition spd="slow" advTm="4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什麼是腸病毒？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"/>
    </mc:Choice>
    <mc:Fallback xmlns="">
      <p:transition spd="slow" advTm="76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不分輕症重症都是這樣傳染！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"/>
    </mc:Choice>
    <mc:Fallback xmlns="">
      <p:transition spd="slow" advTm="79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會有什麼症狀呢？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9"/>
    </mc:Choice>
    <mc:Fallback xmlns="">
      <p:transition spd="slow" advTm="104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腸病毒重症前兆病徵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2"/>
    </mc:Choice>
    <mc:Fallback xmlns="">
      <p:transition spd="slow" advTm="156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"/>
    </mc:Choice>
    <mc:Fallback xmlns="">
      <p:transition spd="slow" advTm="5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要如何預防腸病毒？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6"/>
    </mc:Choice>
    <mc:Fallback xmlns="">
      <p:transition spd="slow" advTm="112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肥皂勤洗手 病毒不帶走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1"/>
    </mc:Choice>
    <mc:Fallback xmlns="">
      <p:transition spd="slow" advTm="104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smtClean="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居家環境消毒與清洗玩具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0"/>
    </mc:Choice>
    <mc:Fallback xmlns="">
      <p:transition spd="slow" advTm="1026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如螢幕大小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金梅海報麵包字形</vt:lpstr>
      <vt:lpstr>華康飾藝體W5</vt:lpstr>
      <vt:lpstr>新細明體</vt:lpstr>
      <vt:lpstr>Arial</vt:lpstr>
      <vt:lpstr>Calibri</vt:lpstr>
      <vt:lpstr>Office 佈景主題</vt:lpstr>
      <vt:lpstr>腸病毒</vt:lpstr>
      <vt:lpstr>什麼是腸病毒？</vt:lpstr>
      <vt:lpstr>不分輕症重症都是這樣傳染！</vt:lpstr>
      <vt:lpstr>會有什麼症狀呢？</vt:lpstr>
      <vt:lpstr>腸病毒重症前兆病徵</vt:lpstr>
      <vt:lpstr>PowerPoint 簡報</vt:lpstr>
      <vt:lpstr>要如何預防腸病毒？</vt:lpstr>
      <vt:lpstr>肥皂勤洗手 病毒不帶走</vt:lpstr>
      <vt:lpstr>居家環境消毒與清洗玩具</vt:lpstr>
      <vt:lpstr>腸病毒寶寶居家照護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腸病毒</dc:title>
  <dc:creator>游舒涵</dc:creator>
  <cp:lastModifiedBy>User</cp:lastModifiedBy>
  <cp:revision>1</cp:revision>
  <dcterms:created xsi:type="dcterms:W3CDTF">2016-05-11T07:59:37Z</dcterms:created>
  <dcterms:modified xsi:type="dcterms:W3CDTF">2017-05-01T01:35:53Z</dcterms:modified>
</cp:coreProperties>
</file>