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Bebas Neue"/>
      <p:regular r:id="rId18"/>
    </p:embeddedFont>
    <p:embeddedFont>
      <p:font typeface="Didact Gothic"/>
      <p:regular r:id="rId19"/>
    </p:embeddedFont>
    <p:embeddedFont>
      <p:font typeface="Courgette"/>
      <p:regular r:id="rId20"/>
    </p:embeddedFont>
    <p:embeddedFont>
      <p:font typeface="Barlow Medium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  <p:embeddedFont>
      <p:font typeface="Barlow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/0IBX4+NdxRgnrL8GttBjmsdk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2AEABE-F48A-4F0E-A05B-04277909AFBB}">
  <a:tblStyle styleId="{622AEABE-F48A-4F0E-A05B-04277909AF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urgette-regular.fntdata"/><Relationship Id="rId22" Type="http://schemas.openxmlformats.org/officeDocument/2006/relationships/font" Target="fonts/BarlowMedium-bold.fntdata"/><Relationship Id="rId21" Type="http://schemas.openxmlformats.org/officeDocument/2006/relationships/font" Target="fonts/BarlowMedium-regular.fntdata"/><Relationship Id="rId24" Type="http://schemas.openxmlformats.org/officeDocument/2006/relationships/font" Target="fonts/BarlowMedium-boldItalic.fntdata"/><Relationship Id="rId23" Type="http://schemas.openxmlformats.org/officeDocument/2006/relationships/font" Target="fonts/BarlowMedium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arlow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arlow-italic.fntdata"/><Relationship Id="rId30" Type="http://schemas.openxmlformats.org/officeDocument/2006/relationships/font" Target="fonts/Barlow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Barlow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DidactGothic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7" name="Google Shape;17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2" name="Google Shape;18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5" name="Google Shape;17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體育班的學習歷程檔案除了課程成果、自主學習計畫與成果   還可以把訓練日記當作佐證資料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訓練日記有時候呢  妳要學習做省思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比如說妳是田徑擲部  杜茂生老師想要提升妳的肌力  所以安排了甚麼課表加強  妳做了哪些  過程當中妳做了甚麼努力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有跟教練做甚麼互動  如對動作有疑問  詢問教練怎麼做    有甚麼樣的發現  有做了甚麼調整 </a:t>
            </a:r>
            <a:br>
              <a:rPr lang="zh-TW"/>
            </a:br>
            <a:r>
              <a:rPr lang="zh-TW"/>
              <a:t>日誌不要流於形式  流水帳   要學習一個階段一個階段做一個總結 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也因為上傳時也不可能上傳整本  妳肯定是要整理、精簡成一張A4資料  所以妳可能要整理2-3個這學期訓練的主要目標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所以妳就要把這個過程、遇到的困難、怎麼去排除這個困難或者怎麼跟教練溝通  這都是一種能力呈現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把這過程寫出來  那教授就可以看出妳是怎樣去做好自己的訓練計畫  妳是怎麼跟妳的指導教練做良性的互動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再來妳自己又做了甚麼調整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這不是只有未來體育班升學可以用到   這也能用在普通大學  雖然妳沒有普通班明確的課程計畫  但是從妳訓練計畫裡面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訓練日記裡面統整的資料  可以看出妳有統整的能力  妳不會只是記流水帳  這就是能力的展現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教授也能從裡面發現妳的特質 訓練的能力 溝通能力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1" name="Google Shape;18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6" name="Google Shape;18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如PPT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2" name="Google Shape;18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選修與必修學分的分布</a:t>
            </a:r>
            <a:br>
              <a:rPr lang="zh-TW"/>
            </a:b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9" name="Google Shape;18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4" name="Google Shape;18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請學生到學校成德官網首頁-新課綱專區-高中部課程計畫</a:t>
            </a:r>
            <a:br>
              <a:rPr lang="zh-TW"/>
            </a:br>
            <a:r>
              <a:rPr lang="zh-TW"/>
              <a:t>老師可以上網操作一次給學生看</a:t>
            </a:r>
            <a:br>
              <a:rPr lang="zh-TW"/>
            </a:br>
            <a:r>
              <a:rPr lang="zh-TW"/>
              <a:t>另外點-看懂課程計畫書-的超連結      跟學生說明  高三下學期的時候數學、國文、自然不是必修是選修  (高一、二及高三上時是必修)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要釐清這個部分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9" name="Google Shape;18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專項訓練的學分  佔必修學分很大一部分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高一高二必修 </a:t>
            </a:r>
            <a:br>
              <a:rPr lang="zh-TW"/>
            </a:br>
            <a:r>
              <a:rPr lang="zh-TW"/>
              <a:t>但不是必修學分過了或夠了   就能畢業  很多人都會卡在選修學分的部分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高三必修學分數變少  選修佔1/3以上  所以高一高二努力取得必修學分   高三則著重選修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6" name="Google Shape;18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12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1" name="Google Shape;11;p1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" name="Google Shape;12;p1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" name="Google Shape;13;p1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6" name="Google Shape;26;p1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1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" name="Google Shape;34;p1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5" name="Google Shape;35;p12"/>
          <p:cNvSpPr txBox="1"/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" type="subTitle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24" name="Google Shape;524;p21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525" name="Google Shape;525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6" name="Google Shape;526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7" name="Google Shape;527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8" name="Google Shape;528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8" name="Google Shape;538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9" name="Google Shape;539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40" name="Google Shape;540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41" name="Google Shape;541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2" name="Google Shape;542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3" name="Google Shape;543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5" name="Google Shape;545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6" name="Google Shape;546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49" name="Google Shape;549;p21"/>
          <p:cNvSpPr txBox="1"/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0" name="Google Shape;550;p21"/>
          <p:cNvSpPr txBox="1"/>
          <p:nvPr>
            <p:ph idx="1" type="subTitle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551" name="Google Shape;551;p2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552" name="Google Shape;552;p21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21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577" name="Google Shape;577;p21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 txBox="1"/>
          <p:nvPr>
            <p:ph type="title"/>
          </p:nvPr>
        </p:nvSpPr>
        <p:spPr>
          <a:xfrm>
            <a:off x="3765750" y="3473875"/>
            <a:ext cx="47055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06" name="Google Shape;606;p24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607" name="Google Shape;607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9" name="Google Shape;609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0" name="Google Shape;610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22" name="Google Shape;622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23" name="Google Shape;623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8" name="Google Shape;628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631" name="Google Shape;631;p24"/>
          <p:cNvSpPr txBox="1"/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32" name="Google Shape;632;p24"/>
          <p:cNvSpPr txBox="1"/>
          <p:nvPr>
            <p:ph idx="1" type="subTitle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633" name="Google Shape;633;p2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34" name="Google Shape;634;p24"/>
            <p:cNvSpPr/>
            <p:nvPr/>
          </p:nvSpPr>
          <p:spPr>
            <a:xfrm>
              <a:off x="769800" y="2509975"/>
              <a:ext cx="1145500" cy="1146000"/>
            </a:xfrm>
            <a:custGeom>
              <a:rect b="b" l="l" r="r" t="t"/>
              <a:pathLst>
                <a:path extrusionOk="0" h="45840" w="4582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819500" y="2560200"/>
              <a:ext cx="1046075" cy="1045550"/>
            </a:xfrm>
            <a:custGeom>
              <a:rect b="b" l="l" r="r" t="t"/>
              <a:pathLst>
                <a:path extrusionOk="0" h="41822" w="41843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1305125" y="3045300"/>
              <a:ext cx="74850" cy="75350"/>
            </a:xfrm>
            <a:custGeom>
              <a:rect b="b" l="l" r="r" t="t"/>
              <a:pathLst>
                <a:path extrusionOk="0" h="3014" w="2994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323200" y="2560200"/>
              <a:ext cx="38175" cy="104475"/>
            </a:xfrm>
            <a:custGeom>
              <a:rect b="b" l="l" r="r" t="t"/>
              <a:pathLst>
                <a:path extrusionOk="0" h="4179" w="1527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760600" y="3063875"/>
              <a:ext cx="104475" cy="38200"/>
            </a:xfrm>
            <a:custGeom>
              <a:rect b="b" l="l" r="r" t="t"/>
              <a:pathLst>
                <a:path extrusionOk="0" h="1528" w="4179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1568250" y="2649075"/>
              <a:ext cx="54275" cy="74350"/>
            </a:xfrm>
            <a:custGeom>
              <a:rect b="b" l="l" r="r" t="t"/>
              <a:pathLst>
                <a:path extrusionOk="0" h="2974" w="2171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1715900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323200" y="3501275"/>
              <a:ext cx="38175" cy="103975"/>
            </a:xfrm>
            <a:custGeom>
              <a:rect b="b" l="l" r="r" t="t"/>
              <a:pathLst>
                <a:path extrusionOk="0" h="4159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568250" y="3442025"/>
              <a:ext cx="54275" cy="74850"/>
            </a:xfrm>
            <a:custGeom>
              <a:rect b="b" l="l" r="r" t="t"/>
              <a:pathLst>
                <a:path extrusionOk="0" h="2994" w="2171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715900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820000" y="3063875"/>
              <a:ext cx="103975" cy="38200"/>
            </a:xfrm>
            <a:custGeom>
              <a:rect b="b" l="l" r="r" t="t"/>
              <a:pathLst>
                <a:path extrusionOk="0" h="1528" w="4159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062575" y="2649075"/>
              <a:ext cx="54250" cy="74350"/>
            </a:xfrm>
            <a:custGeom>
              <a:rect b="b" l="l" r="r" t="t"/>
              <a:pathLst>
                <a:path extrusionOk="0" h="2974" w="217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892325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1062575" y="3442025"/>
              <a:ext cx="54250" cy="74850"/>
            </a:xfrm>
            <a:custGeom>
              <a:rect b="b" l="l" r="r" t="t"/>
              <a:pathLst>
                <a:path extrusionOk="0" h="2994" w="217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892325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1323200" y="2722400"/>
              <a:ext cx="38175" cy="379675"/>
            </a:xfrm>
            <a:custGeom>
              <a:rect b="b" l="l" r="r" t="t"/>
              <a:pathLst>
                <a:path extrusionOk="0" h="15187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323700" y="3063875"/>
              <a:ext cx="220975" cy="127075"/>
            </a:xfrm>
            <a:custGeom>
              <a:rect b="b" l="l" r="r" t="t"/>
              <a:pathLst>
                <a:path extrusionOk="0" h="5083" w="8839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53" name="Google Shape;653;p25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654" name="Google Shape;65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5" name="Google Shape;65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6" name="Google Shape;65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7" name="Google Shape;65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8" name="Google Shape;65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9" name="Google Shape;65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0" name="Google Shape;66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" name="Google Shape;66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2" name="Google Shape;662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3" name="Google Shape;663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4" name="Google Shape;664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5" name="Google Shape;665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6" name="Google Shape;666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7" name="Google Shape;667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8" name="Google Shape;668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69" name="Google Shape;669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0" name="Google Shape;670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1" name="Google Shape;671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2" name="Google Shape;672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3" name="Google Shape;673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4" name="Google Shape;674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5" name="Google Shape;675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7" name="Google Shape;677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78" name="Google Shape;678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79" name="Google Shape;679;p25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680" name="Google Shape;680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2" name="Google Shape;682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83" name="Google Shape;683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5" name="Google Shape;685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86" name="Google Shape;68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8" name="Google Shape;688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89" name="Google Shape;689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1" name="Google Shape;691;p25"/>
          <p:cNvSpPr txBox="1"/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692" name="Google Shape;692;p2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693" name="Google Shape;693;p25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03" name="Google Shape;703;p26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704" name="Google Shape;704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7" name="Google Shape;707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8" name="Google Shape;708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9" name="Google Shape;709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3" name="Google Shape;713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19" name="Google Shape;719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0" name="Google Shape;720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1" name="Google Shape;721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2" name="Google Shape;722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3" name="Google Shape;723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4" name="Google Shape;724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5" name="Google Shape;725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6" name="Google Shape;726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7" name="Google Shape;727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28" name="Google Shape;728;p2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29" name="Google Shape;729;p26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730" name="Google Shape;730;p2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32" name="Google Shape;732;p2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33" name="Google Shape;733;p2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2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5" name="Google Shape;735;p2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36" name="Google Shape;736;p2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38" name="Google Shape;738;p2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39" name="Google Shape;739;p2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1" name="Google Shape;741;p26"/>
          <p:cNvSpPr txBox="1"/>
          <p:nvPr>
            <p:ph type="title"/>
          </p:nvPr>
        </p:nvSpPr>
        <p:spPr>
          <a:xfrm>
            <a:off x="728620" y="1927125"/>
            <a:ext cx="458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42" name="Google Shape;742;p26"/>
          <p:cNvSpPr txBox="1"/>
          <p:nvPr>
            <p:ph idx="1" type="subTitle"/>
          </p:nvPr>
        </p:nvSpPr>
        <p:spPr>
          <a:xfrm>
            <a:off x="1030120" y="2576175"/>
            <a:ext cx="397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4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45" name="Google Shape;745;p27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746" name="Google Shape;746;p2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7" name="Google Shape;747;p2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8" name="Google Shape;748;p2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9" name="Google Shape;749;p2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0" name="Google Shape;750;p2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1" name="Google Shape;751;p2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2" name="Google Shape;752;p2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3" name="Google Shape;753;p2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4" name="Google Shape;754;p2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5" name="Google Shape;755;p2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6" name="Google Shape;756;p2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7" name="Google Shape;757;p2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8" name="Google Shape;758;p2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9" name="Google Shape;759;p2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0" name="Google Shape;760;p2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61" name="Google Shape;761;p2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62" name="Google Shape;762;p2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3" name="Google Shape;763;p2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4" name="Google Shape;764;p2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5" name="Google Shape;765;p2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6" name="Google Shape;766;p2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7" name="Google Shape;767;p2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8" name="Google Shape;768;p2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9" name="Google Shape;769;p2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70" name="Google Shape;770;p2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71" name="Google Shape;771;p27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772" name="Google Shape;772;p2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4" name="Google Shape;774;p2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75" name="Google Shape;775;p2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2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7" name="Google Shape;777;p2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78" name="Google Shape;778;p2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2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80" name="Google Shape;780;p2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81" name="Google Shape;781;p2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3" name="Google Shape;783;p27"/>
          <p:cNvSpPr txBox="1"/>
          <p:nvPr>
            <p:ph idx="1" type="body"/>
          </p:nvPr>
        </p:nvSpPr>
        <p:spPr>
          <a:xfrm>
            <a:off x="720000" y="1631950"/>
            <a:ext cx="3823800" cy="29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784" name="Google Shape;784;p27"/>
          <p:cNvSpPr txBox="1"/>
          <p:nvPr>
            <p:ph idx="2" type="body"/>
          </p:nvPr>
        </p:nvSpPr>
        <p:spPr>
          <a:xfrm>
            <a:off x="4600200" y="1631950"/>
            <a:ext cx="3823800" cy="29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785" name="Google Shape;785;p27"/>
          <p:cNvSpPr txBox="1"/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86" name="Google Shape;786;p27"/>
          <p:cNvSpPr txBox="1"/>
          <p:nvPr>
            <p:ph idx="3" type="subTitle"/>
          </p:nvPr>
        </p:nvSpPr>
        <p:spPr>
          <a:xfrm>
            <a:off x="713225" y="1205475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2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89" name="Google Shape;789;p28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790" name="Google Shape;790;p2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1" name="Google Shape;791;p2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2" name="Google Shape;792;p2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3" name="Google Shape;793;p2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4" name="Google Shape;794;p2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5" name="Google Shape;795;p2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6" name="Google Shape;796;p2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7" name="Google Shape;797;p2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8" name="Google Shape;798;p2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9" name="Google Shape;799;p2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0" name="Google Shape;800;p2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p2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2" name="Google Shape;802;p2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p2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p2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05" name="Google Shape;805;p2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06" name="Google Shape;806;p2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7" name="Google Shape;807;p2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8" name="Google Shape;808;p2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p2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0" name="Google Shape;810;p2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p2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2" name="Google Shape;812;p2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3" name="Google Shape;813;p2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14" name="Google Shape;814;p28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15" name="Google Shape;815;p28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28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24" name="Google Shape;824;p28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825" name="Google Shape;825;p28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7" name="Google Shape;827;p28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28" name="Google Shape;828;p2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2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0" name="Google Shape;830;p28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31" name="Google Shape;831;p2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2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33" name="Google Shape;833;p28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34" name="Google Shape;834;p28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8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6" name="Google Shape;836;p28"/>
          <p:cNvSpPr txBox="1"/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7" name="Google Shape;837;p28"/>
          <p:cNvSpPr txBox="1"/>
          <p:nvPr>
            <p:ph idx="1" type="subTitle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8" name="Google Shape;838;p28"/>
          <p:cNvSpPr txBox="1"/>
          <p:nvPr>
            <p:ph idx="2" type="title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9" name="Google Shape;839;p28"/>
          <p:cNvSpPr txBox="1"/>
          <p:nvPr>
            <p:ph idx="3" type="subTitle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40" name="Google Shape;840;p28"/>
          <p:cNvSpPr txBox="1"/>
          <p:nvPr>
            <p:ph idx="4" type="title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1" name="Google Shape;841;p28"/>
          <p:cNvSpPr txBox="1"/>
          <p:nvPr>
            <p:ph idx="5" type="subTitle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42" name="Google Shape;842;p28"/>
          <p:cNvSpPr txBox="1"/>
          <p:nvPr>
            <p:ph idx="6"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2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45" name="Google Shape;845;p29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846" name="Google Shape;846;p2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7" name="Google Shape;847;p2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8" name="Google Shape;848;p2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9" name="Google Shape;849;p2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0" name="Google Shape;850;p2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1" name="Google Shape;851;p2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2" name="Google Shape;852;p2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3" name="Google Shape;853;p2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4" name="Google Shape;854;p2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5" name="Google Shape;855;p2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6" name="Google Shape;856;p2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2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8" name="Google Shape;858;p2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9" name="Google Shape;859;p2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0" name="Google Shape;860;p2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61" name="Google Shape;861;p2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62" name="Google Shape;862;p2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3" name="Google Shape;863;p2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4" name="Google Shape;864;p2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5" name="Google Shape;865;p2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6" name="Google Shape;866;p2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7" name="Google Shape;867;p2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8" name="Google Shape;868;p2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9" name="Google Shape;869;p2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70" name="Google Shape;870;p29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871" name="Google Shape;871;p29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p2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80" name="Google Shape;880;p29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881" name="Google Shape;881;p2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3" name="Google Shape;883;p2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4" name="Google Shape;884;p2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2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6" name="Google Shape;886;p2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7" name="Google Shape;887;p2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2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89" name="Google Shape;889;p2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90" name="Google Shape;890;p2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2" name="Google Shape;892;p29"/>
          <p:cNvSpPr txBox="1"/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3" name="Google Shape;893;p29"/>
          <p:cNvSpPr txBox="1"/>
          <p:nvPr>
            <p:ph idx="1" type="subTitle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4" name="Google Shape;894;p29"/>
          <p:cNvSpPr txBox="1"/>
          <p:nvPr>
            <p:ph idx="2" type="title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5" name="Google Shape;895;p29"/>
          <p:cNvSpPr txBox="1"/>
          <p:nvPr>
            <p:ph idx="3" type="subTitle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6" name="Google Shape;896;p29"/>
          <p:cNvSpPr txBox="1"/>
          <p:nvPr>
            <p:ph idx="4" type="title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7" name="Google Shape;897;p29"/>
          <p:cNvSpPr txBox="1"/>
          <p:nvPr>
            <p:ph idx="5" type="subTitle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p29"/>
          <p:cNvSpPr txBox="1"/>
          <p:nvPr>
            <p:ph idx="6" type="title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9" name="Google Shape;899;p29"/>
          <p:cNvSpPr txBox="1"/>
          <p:nvPr>
            <p:ph idx="7" type="subTitle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0" name="Google Shape;900;p29"/>
          <p:cNvSpPr txBox="1"/>
          <p:nvPr>
            <p:ph idx="8"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03" name="Google Shape;903;p30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904" name="Google Shape;904;p3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5" name="Google Shape;905;p3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6" name="Google Shape;906;p3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7" name="Google Shape;907;p3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8" name="Google Shape;908;p3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9" name="Google Shape;909;p3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0" name="Google Shape;910;p3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1" name="Google Shape;911;p3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2" name="Google Shape;912;p3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3" name="Google Shape;913;p3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4" name="Google Shape;914;p3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5" name="Google Shape;915;p3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6" name="Google Shape;916;p3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7" name="Google Shape;917;p3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8" name="Google Shape;918;p3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19" name="Google Shape;919;p3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20" name="Google Shape;920;p3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1" name="Google Shape;921;p3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2" name="Google Shape;922;p3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3" name="Google Shape;923;p3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4" name="Google Shape;924;p3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5" name="Google Shape;925;p3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6" name="Google Shape;926;p3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7" name="Google Shape;927;p3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28" name="Google Shape;928;p30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29" name="Google Shape;929;p30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3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8" name="Google Shape;938;p30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939" name="Google Shape;939;p3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1" name="Google Shape;941;p3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42" name="Google Shape;942;p3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4" name="Google Shape;944;p3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45" name="Google Shape;945;p3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47" name="Google Shape;947;p3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8" name="Google Shape;948;p3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0" name="Google Shape;950;p30"/>
          <p:cNvSpPr txBox="1"/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1" name="Google Shape;951;p30"/>
          <p:cNvSpPr txBox="1"/>
          <p:nvPr>
            <p:ph idx="1" type="subTitle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2" name="Google Shape;952;p30"/>
          <p:cNvSpPr txBox="1"/>
          <p:nvPr>
            <p:ph idx="2" type="title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3" name="Google Shape;953;p30"/>
          <p:cNvSpPr txBox="1"/>
          <p:nvPr>
            <p:ph idx="3" type="subTitle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4" name="Google Shape;954;p30"/>
          <p:cNvSpPr txBox="1"/>
          <p:nvPr>
            <p:ph idx="4" type="title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5" name="Google Shape;955;p30"/>
          <p:cNvSpPr txBox="1"/>
          <p:nvPr>
            <p:ph idx="5" type="subTitle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6" name="Google Shape;956;p30"/>
          <p:cNvSpPr txBox="1"/>
          <p:nvPr>
            <p:ph idx="6" type="title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7" name="Google Shape;957;p30"/>
          <p:cNvSpPr txBox="1"/>
          <p:nvPr>
            <p:ph idx="7" type="subTitle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8" name="Google Shape;958;p30"/>
          <p:cNvSpPr txBox="1"/>
          <p:nvPr>
            <p:ph idx="8" type="title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9" name="Google Shape;959;p30"/>
          <p:cNvSpPr txBox="1"/>
          <p:nvPr>
            <p:ph idx="9" type="subTitle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0" name="Google Shape;960;p30"/>
          <p:cNvSpPr txBox="1"/>
          <p:nvPr>
            <p:ph idx="13" type="title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1" name="Google Shape;961;p30"/>
          <p:cNvSpPr txBox="1"/>
          <p:nvPr>
            <p:ph idx="14" type="subTitle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2" name="Google Shape;962;p30"/>
          <p:cNvSpPr txBox="1"/>
          <p:nvPr>
            <p:ph idx="15"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13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40" name="Google Shape;40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" name="Google Shape;45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" name="Google Shape;53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5" name="Google Shape;55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" name="Google Shape;58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4" name="Google Shape;64;p1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13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13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1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fmla="val 5289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fmla="val 13206" name="adj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9" name="Google Shape;119;p1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22;p1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" name="Google Shape;125;p1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" name="Google Shape;128;p1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1" name="Google Shape;131;p1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" name="Google Shape;134;p1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" name="Google Shape;137;p1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oogle Shape;140;p1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" name="Google Shape;143;p1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" name="Google Shape;146;p1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9" name="Google Shape;149;p1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" name="Google Shape;152;p1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5" name="Google Shape;155;p1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1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1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58" name="Google Shape;158;p13"/>
          <p:cNvSpPr txBox="1"/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9" name="Google Shape;159;p13"/>
          <p:cNvSpPr txBox="1"/>
          <p:nvPr>
            <p:ph idx="2" type="title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0" name="Google Shape;160;p13"/>
          <p:cNvSpPr txBox="1"/>
          <p:nvPr>
            <p:ph idx="1" type="subTitle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61" name="Google Shape;161;p1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13"/>
            <p:cNvSpPr/>
            <p:nvPr/>
          </p:nvSpPr>
          <p:spPr>
            <a:xfrm>
              <a:off x="769800" y="2509975"/>
              <a:ext cx="1145500" cy="1146000"/>
            </a:xfrm>
            <a:custGeom>
              <a:rect b="b" l="l" r="r" t="t"/>
              <a:pathLst>
                <a:path extrusionOk="0" h="45840" w="4582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819500" y="2560200"/>
              <a:ext cx="1046075" cy="1045550"/>
            </a:xfrm>
            <a:custGeom>
              <a:rect b="b" l="l" r="r" t="t"/>
              <a:pathLst>
                <a:path extrusionOk="0" h="41822" w="41843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305125" y="3045300"/>
              <a:ext cx="74850" cy="75350"/>
            </a:xfrm>
            <a:custGeom>
              <a:rect b="b" l="l" r="r" t="t"/>
              <a:pathLst>
                <a:path extrusionOk="0" h="3014" w="2994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323200" y="2560200"/>
              <a:ext cx="38175" cy="104475"/>
            </a:xfrm>
            <a:custGeom>
              <a:rect b="b" l="l" r="r" t="t"/>
              <a:pathLst>
                <a:path extrusionOk="0" h="4179" w="1527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760600" y="3063875"/>
              <a:ext cx="104475" cy="38200"/>
            </a:xfrm>
            <a:custGeom>
              <a:rect b="b" l="l" r="r" t="t"/>
              <a:pathLst>
                <a:path extrusionOk="0" h="1528" w="4179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568250" y="2649075"/>
              <a:ext cx="54275" cy="74350"/>
            </a:xfrm>
            <a:custGeom>
              <a:rect b="b" l="l" r="r" t="t"/>
              <a:pathLst>
                <a:path extrusionOk="0" h="2974" w="2171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715900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323200" y="3501275"/>
              <a:ext cx="38175" cy="103975"/>
            </a:xfrm>
            <a:custGeom>
              <a:rect b="b" l="l" r="r" t="t"/>
              <a:pathLst>
                <a:path extrusionOk="0" h="4159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568250" y="3442025"/>
              <a:ext cx="54275" cy="74850"/>
            </a:xfrm>
            <a:custGeom>
              <a:rect b="b" l="l" r="r" t="t"/>
              <a:pathLst>
                <a:path extrusionOk="0" h="2994" w="2171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715900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820000" y="3063875"/>
              <a:ext cx="103975" cy="38200"/>
            </a:xfrm>
            <a:custGeom>
              <a:rect b="b" l="l" r="r" t="t"/>
              <a:pathLst>
                <a:path extrusionOk="0" h="1528" w="4159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062575" y="2649075"/>
              <a:ext cx="54250" cy="74350"/>
            </a:xfrm>
            <a:custGeom>
              <a:rect b="b" l="l" r="r" t="t"/>
              <a:pathLst>
                <a:path extrusionOk="0" h="2974" w="217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92325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062575" y="3442025"/>
              <a:ext cx="54250" cy="74850"/>
            </a:xfrm>
            <a:custGeom>
              <a:rect b="b" l="l" r="r" t="t"/>
              <a:pathLst>
                <a:path extrusionOk="0" h="2994" w="217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892325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323200" y="2722400"/>
              <a:ext cx="38175" cy="379675"/>
            </a:xfrm>
            <a:custGeom>
              <a:rect b="b" l="l" r="r" t="t"/>
              <a:pathLst>
                <a:path extrusionOk="0" h="15187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323700" y="3063875"/>
              <a:ext cx="220975" cy="127075"/>
            </a:xfrm>
            <a:custGeom>
              <a:rect b="b" l="l" r="r" t="t"/>
              <a:pathLst>
                <a:path extrusionOk="0" h="5083" w="8839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65" name="Google Shape;965;p31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966" name="Google Shape;966;p3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7" name="Google Shape;967;p3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8" name="Google Shape;968;p3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9" name="Google Shape;969;p3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0" name="Google Shape;970;p3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1" name="Google Shape;971;p3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2" name="Google Shape;972;p3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3" name="Google Shape;973;p3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4" name="Google Shape;974;p3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5" name="Google Shape;975;p3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6" name="Google Shape;976;p3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7" name="Google Shape;977;p3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8" name="Google Shape;978;p3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9" name="Google Shape;979;p3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0" name="Google Shape;980;p3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81" name="Google Shape;981;p3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82" name="Google Shape;982;p3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3" name="Google Shape;983;p3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4" name="Google Shape;984;p3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5" name="Google Shape;985;p3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6" name="Google Shape;986;p3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7" name="Google Shape;987;p3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8" name="Google Shape;988;p3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9" name="Google Shape;989;p3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90" name="Google Shape;990;p3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91" name="Google Shape;991;p31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992" name="Google Shape;992;p3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4" name="Google Shape;994;p3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3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7" name="Google Shape;997;p3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8" name="Google Shape;998;p3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0" name="Google Shape;1000;p3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001" name="Google Shape;1001;p3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3" name="Google Shape;1003;p31"/>
          <p:cNvGrpSpPr/>
          <p:nvPr/>
        </p:nvGrpSpPr>
        <p:grpSpPr>
          <a:xfrm>
            <a:off x="8241313" y="3894813"/>
            <a:ext cx="1102825" cy="1470925"/>
            <a:chOff x="8269775" y="3716750"/>
            <a:chExt cx="1102825" cy="1470925"/>
          </a:xfrm>
        </p:grpSpPr>
        <p:sp>
          <p:nvSpPr>
            <p:cNvPr id="1004" name="Google Shape;1004;p31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31"/>
          <p:cNvSpPr txBox="1"/>
          <p:nvPr>
            <p:ph type="title"/>
          </p:nvPr>
        </p:nvSpPr>
        <p:spPr>
          <a:xfrm>
            <a:off x="1171800" y="601167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13" name="Google Shape;1013;p31"/>
          <p:cNvSpPr txBox="1"/>
          <p:nvPr>
            <p:ph idx="1" type="subTitle"/>
          </p:nvPr>
        </p:nvSpPr>
        <p:spPr>
          <a:xfrm>
            <a:off x="1171800" y="1191665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4" name="Google Shape;1014;p31"/>
          <p:cNvSpPr txBox="1"/>
          <p:nvPr>
            <p:ph idx="2" type="title"/>
          </p:nvPr>
        </p:nvSpPr>
        <p:spPr>
          <a:xfrm>
            <a:off x="1171800" y="2093513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15" name="Google Shape;1015;p31"/>
          <p:cNvSpPr txBox="1"/>
          <p:nvPr>
            <p:ph idx="3" type="subTitle"/>
          </p:nvPr>
        </p:nvSpPr>
        <p:spPr>
          <a:xfrm>
            <a:off x="1171800" y="2683370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6" name="Google Shape;1016;p31"/>
          <p:cNvSpPr txBox="1"/>
          <p:nvPr>
            <p:ph idx="4" type="title"/>
          </p:nvPr>
        </p:nvSpPr>
        <p:spPr>
          <a:xfrm>
            <a:off x="1171800" y="3585266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17" name="Google Shape;1017;p31"/>
          <p:cNvSpPr txBox="1"/>
          <p:nvPr>
            <p:ph idx="5" type="subTitle"/>
          </p:nvPr>
        </p:nvSpPr>
        <p:spPr>
          <a:xfrm>
            <a:off x="1171800" y="4176633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20" name="Google Shape;1020;p32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021" name="Google Shape;1021;p3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2" name="Google Shape;1022;p3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3" name="Google Shape;1023;p3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4" name="Google Shape;1024;p3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5" name="Google Shape;1025;p3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6" name="Google Shape;1026;p3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7" name="Google Shape;1027;p3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8" name="Google Shape;1028;p3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p3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p3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1" name="Google Shape;1031;p3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2" name="Google Shape;1032;p3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3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4" name="Google Shape;1034;p3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5" name="Google Shape;1035;p3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6" name="Google Shape;1036;p3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037" name="Google Shape;1037;p3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8" name="Google Shape;1038;p3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9" name="Google Shape;1039;p3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0" name="Google Shape;1040;p3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1" name="Google Shape;1041;p3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2" name="Google Shape;1042;p3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3" name="Google Shape;1043;p3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4" name="Google Shape;1044;p3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045" name="Google Shape;1045;p32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046" name="Google Shape;1046;p32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1047" name="Google Shape;1047;p32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2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9" name="Google Shape;1049;p32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050" name="Google Shape;1050;p3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3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2" name="Google Shape;1052;p32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053" name="Google Shape;1053;p3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3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5" name="Google Shape;1055;p32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056" name="Google Shape;1056;p32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8" name="Google Shape;1058;p32"/>
          <p:cNvSpPr txBox="1"/>
          <p:nvPr>
            <p:ph type="title"/>
          </p:nvPr>
        </p:nvSpPr>
        <p:spPr>
          <a:xfrm>
            <a:off x="1444288" y="3066988"/>
            <a:ext cx="2505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9" name="Google Shape;1059;p32"/>
          <p:cNvSpPr txBox="1"/>
          <p:nvPr>
            <p:ph idx="1" type="subTitle"/>
          </p:nvPr>
        </p:nvSpPr>
        <p:spPr>
          <a:xfrm>
            <a:off x="1443538" y="3472204"/>
            <a:ext cx="250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0" name="Google Shape;1060;p32"/>
          <p:cNvSpPr txBox="1"/>
          <p:nvPr>
            <p:ph idx="2" type="title"/>
          </p:nvPr>
        </p:nvSpPr>
        <p:spPr>
          <a:xfrm>
            <a:off x="5194113" y="3066988"/>
            <a:ext cx="2505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1" name="Google Shape;1061;p32"/>
          <p:cNvSpPr txBox="1"/>
          <p:nvPr>
            <p:ph idx="3" type="subTitle"/>
          </p:nvPr>
        </p:nvSpPr>
        <p:spPr>
          <a:xfrm>
            <a:off x="5193363" y="3472204"/>
            <a:ext cx="250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2" name="Google Shape;1062;p32"/>
          <p:cNvSpPr txBox="1"/>
          <p:nvPr>
            <p:ph idx="4" type="title"/>
          </p:nvPr>
        </p:nvSpPr>
        <p:spPr>
          <a:xfrm>
            <a:off x="2235688" y="1843520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3" name="Google Shape;1063;p32"/>
          <p:cNvSpPr txBox="1"/>
          <p:nvPr>
            <p:ph idx="5" type="title"/>
          </p:nvPr>
        </p:nvSpPr>
        <p:spPr>
          <a:xfrm>
            <a:off x="5985513" y="1843520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4" name="Google Shape;1064;p32"/>
          <p:cNvSpPr txBox="1"/>
          <p:nvPr>
            <p:ph idx="6"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065" name="Google Shape;1065;p32"/>
          <p:cNvGrpSpPr/>
          <p:nvPr/>
        </p:nvGrpSpPr>
        <p:grpSpPr>
          <a:xfrm>
            <a:off x="8269775" y="3788075"/>
            <a:ext cx="1102825" cy="1470925"/>
            <a:chOff x="8269775" y="3716750"/>
            <a:chExt cx="1102825" cy="1470925"/>
          </a:xfrm>
        </p:grpSpPr>
        <p:sp>
          <p:nvSpPr>
            <p:cNvPr id="1066" name="Google Shape;1066;p32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075" name="Google Shape;1075;p32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3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85" name="Google Shape;1085;p33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086" name="Google Shape;1086;p3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7" name="Google Shape;1087;p3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8" name="Google Shape;1088;p3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9" name="Google Shape;1089;p3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0" name="Google Shape;1090;p3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1" name="Google Shape;1091;p3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2" name="Google Shape;1092;p3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3" name="Google Shape;1093;p3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4" name="Google Shape;1094;p3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5" name="Google Shape;1095;p3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6" name="Google Shape;1096;p3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7" name="Google Shape;1097;p3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8" name="Google Shape;1098;p3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9" name="Google Shape;1099;p3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0" name="Google Shape;1100;p3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01" name="Google Shape;1101;p3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02" name="Google Shape;1102;p3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3" name="Google Shape;1103;p3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4" name="Google Shape;1104;p3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5" name="Google Shape;1105;p3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6" name="Google Shape;1106;p3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7" name="Google Shape;1107;p3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8" name="Google Shape;1108;p3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9" name="Google Shape;1109;p3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10" name="Google Shape;1110;p3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11" name="Google Shape;1111;p33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3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36" name="Google Shape;1136;p33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3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61" name="Google Shape;1161;p3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2" name="Google Shape;1162;p3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63" name="Google Shape;1163;p3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fmla="val 5289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fmla="val 13206" name="adj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5" name="Google Shape;1165;p3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66" name="Google Shape;1166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68" name="Google Shape;1168;p3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69" name="Google Shape;1169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0" name="Google Shape;1170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1" name="Google Shape;1171;p3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72" name="Google Shape;1172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3" name="Google Shape;1173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4" name="Google Shape;1174;p3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75" name="Google Shape;1175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6" name="Google Shape;1176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7" name="Google Shape;1177;p3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78" name="Google Shape;1178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0" name="Google Shape;1180;p3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81" name="Google Shape;1181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3" name="Google Shape;1183;p3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84" name="Google Shape;1184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5" name="Google Shape;1185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6" name="Google Shape;1186;p3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87" name="Google Shape;1187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9" name="Google Shape;1189;p3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90" name="Google Shape;1190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2" name="Google Shape;1192;p3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93" name="Google Shape;1193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5" name="Google Shape;1195;p3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96" name="Google Shape;1196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8" name="Google Shape;1198;p3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199" name="Google Shape;1199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1" name="Google Shape;1201;p3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2" name="Google Shape;1202;p3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04" name="Google Shape;1204;p33"/>
          <p:cNvSpPr txBox="1"/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33"/>
          <p:cNvSpPr txBox="1"/>
          <p:nvPr>
            <p:ph idx="1" type="subTitle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06" name="Google Shape;1206;p33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b="1" i="0" lang="zh-TW" sz="13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zh-TW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b="1" i="0" lang="zh-TW" sz="13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zh-TW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b="1" i="0" lang="zh-TW" sz="13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3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07" name="Google Shape;1207;p33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08" name="Google Shape;1208;p33"/>
            <p:cNvSpPr/>
            <p:nvPr/>
          </p:nvSpPr>
          <p:spPr>
            <a:xfrm>
              <a:off x="769800" y="2509975"/>
              <a:ext cx="1145500" cy="1146000"/>
            </a:xfrm>
            <a:custGeom>
              <a:rect b="b" l="l" r="r" t="t"/>
              <a:pathLst>
                <a:path extrusionOk="0" h="45840" w="4582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819500" y="2560200"/>
              <a:ext cx="1046075" cy="1045550"/>
            </a:xfrm>
            <a:custGeom>
              <a:rect b="b" l="l" r="r" t="t"/>
              <a:pathLst>
                <a:path extrusionOk="0" h="41822" w="41843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305125" y="3045300"/>
              <a:ext cx="74850" cy="75350"/>
            </a:xfrm>
            <a:custGeom>
              <a:rect b="b" l="l" r="r" t="t"/>
              <a:pathLst>
                <a:path extrusionOk="0" h="3014" w="2994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1323200" y="2560200"/>
              <a:ext cx="38175" cy="104475"/>
            </a:xfrm>
            <a:custGeom>
              <a:rect b="b" l="l" r="r" t="t"/>
              <a:pathLst>
                <a:path extrusionOk="0" h="4179" w="1527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1760600" y="3063875"/>
              <a:ext cx="104475" cy="38200"/>
            </a:xfrm>
            <a:custGeom>
              <a:rect b="b" l="l" r="r" t="t"/>
              <a:pathLst>
                <a:path extrusionOk="0" h="1528" w="4179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1568250" y="2649075"/>
              <a:ext cx="54275" cy="74350"/>
            </a:xfrm>
            <a:custGeom>
              <a:rect b="b" l="l" r="r" t="t"/>
              <a:pathLst>
                <a:path extrusionOk="0" h="2974" w="2171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1715900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1323200" y="3501275"/>
              <a:ext cx="38175" cy="103975"/>
            </a:xfrm>
            <a:custGeom>
              <a:rect b="b" l="l" r="r" t="t"/>
              <a:pathLst>
                <a:path extrusionOk="0" h="4159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1568250" y="3442025"/>
              <a:ext cx="54275" cy="74850"/>
            </a:xfrm>
            <a:custGeom>
              <a:rect b="b" l="l" r="r" t="t"/>
              <a:pathLst>
                <a:path extrusionOk="0" h="2994" w="2171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1715900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820000" y="3063875"/>
              <a:ext cx="103975" cy="38200"/>
            </a:xfrm>
            <a:custGeom>
              <a:rect b="b" l="l" r="r" t="t"/>
              <a:pathLst>
                <a:path extrusionOk="0" h="1528" w="4159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1062575" y="2649075"/>
              <a:ext cx="54250" cy="74350"/>
            </a:xfrm>
            <a:custGeom>
              <a:rect b="b" l="l" r="r" t="t"/>
              <a:pathLst>
                <a:path extrusionOk="0" h="2974" w="217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892325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1062575" y="3442025"/>
              <a:ext cx="54250" cy="74850"/>
            </a:xfrm>
            <a:custGeom>
              <a:rect b="b" l="l" r="r" t="t"/>
              <a:pathLst>
                <a:path extrusionOk="0" h="2994" w="217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892325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1323200" y="2722400"/>
              <a:ext cx="38175" cy="379675"/>
            </a:xfrm>
            <a:custGeom>
              <a:rect b="b" l="l" r="r" t="t"/>
              <a:pathLst>
                <a:path extrusionOk="0" h="15187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1323700" y="3063875"/>
              <a:ext cx="220975" cy="127075"/>
            </a:xfrm>
            <a:custGeom>
              <a:rect b="b" l="l" r="r" t="t"/>
              <a:pathLst>
                <a:path extrusionOk="0" h="5083" w="8839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3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27" name="Google Shape;1227;p34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228" name="Google Shape;1228;p3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3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0" name="Google Shape;1230;p3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1" name="Google Shape;1231;p3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2" name="Google Shape;1232;p3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3" name="Google Shape;1233;p3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4" name="Google Shape;1234;p3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5" name="Google Shape;1235;p3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6" name="Google Shape;1236;p3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7" name="Google Shape;1237;p3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8" name="Google Shape;1238;p3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9" name="Google Shape;1239;p3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0" name="Google Shape;1240;p3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1" name="Google Shape;1241;p3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2" name="Google Shape;1242;p3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3" name="Google Shape;1243;p3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44" name="Google Shape;1244;p3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5" name="Google Shape;1245;p3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6" name="Google Shape;1246;p3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7" name="Google Shape;1247;p3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8" name="Google Shape;1248;p3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9" name="Google Shape;1249;p3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0" name="Google Shape;1250;p3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1" name="Google Shape;1251;p3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252" name="Google Shape;1252;p34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253" name="Google Shape;1253;p34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3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262" name="Google Shape;1262;p34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1263" name="Google Shape;1263;p3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5" name="Google Shape;1265;p3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266" name="Google Shape;1266;p3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8" name="Google Shape;1268;p3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269" name="Google Shape;1269;p3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1" name="Google Shape;1271;p3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272" name="Google Shape;1272;p3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4" name="Google Shape;1274;p34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275" name="Google Shape;1275;p34"/>
            <p:cNvSpPr/>
            <p:nvPr/>
          </p:nvSpPr>
          <p:spPr>
            <a:xfrm>
              <a:off x="1933875" y="-950250"/>
              <a:ext cx="945125" cy="1072175"/>
            </a:xfrm>
            <a:custGeom>
              <a:rect b="b" l="l" r="r" t="t"/>
              <a:pathLst>
                <a:path extrusionOk="0" h="42887" w="37805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2754950" y="-1013525"/>
              <a:ext cx="159700" cy="152700"/>
            </a:xfrm>
            <a:custGeom>
              <a:rect b="b" l="l" r="r" t="t"/>
              <a:pathLst>
                <a:path extrusionOk="0" h="6108" w="6388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1756600" y="-478700"/>
              <a:ext cx="1022475" cy="608675"/>
            </a:xfrm>
            <a:custGeom>
              <a:rect b="b" l="l" r="r" t="t"/>
              <a:pathLst>
                <a:path extrusionOk="0" h="24347" w="40899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672575" y="-393825"/>
              <a:ext cx="149675" cy="153675"/>
            </a:xfrm>
            <a:custGeom>
              <a:rect b="b" l="l" r="r" t="t"/>
              <a:pathLst>
                <a:path extrusionOk="0" h="6147" w="5987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34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280" name="Google Shape;1280;p34"/>
            <p:cNvSpPr/>
            <p:nvPr/>
          </p:nvSpPr>
          <p:spPr>
            <a:xfrm>
              <a:off x="2851325" y="4297250"/>
              <a:ext cx="740750" cy="757300"/>
            </a:xfrm>
            <a:custGeom>
              <a:rect b="b" l="l" r="r" t="t"/>
              <a:pathLst>
                <a:path extrusionOk="0" h="30292" w="2963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3005500" y="4459950"/>
              <a:ext cx="432400" cy="432400"/>
            </a:xfrm>
            <a:custGeom>
              <a:rect b="b" l="l" r="r" t="t"/>
              <a:pathLst>
                <a:path extrusionOk="0" h="17296" w="17296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3460475" y="4792900"/>
              <a:ext cx="532825" cy="524800"/>
            </a:xfrm>
            <a:custGeom>
              <a:rect b="b" l="l" r="r" t="t"/>
              <a:pathLst>
                <a:path extrusionOk="0" h="20992" w="21313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3572950" y="4901375"/>
              <a:ext cx="307875" cy="307850"/>
            </a:xfrm>
            <a:custGeom>
              <a:rect b="b" l="l" r="r" t="t"/>
              <a:pathLst>
                <a:path extrusionOk="0" h="12314" w="12315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3592050" y="4463975"/>
              <a:ext cx="329950" cy="326425"/>
            </a:xfrm>
            <a:custGeom>
              <a:rect b="b" l="l" r="r" t="t"/>
              <a:pathLst>
                <a:path extrusionOk="0" h="13057" w="13198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3659825" y="4529750"/>
              <a:ext cx="194375" cy="194875"/>
            </a:xfrm>
            <a:custGeom>
              <a:rect b="b" l="l" r="r" t="t"/>
              <a:pathLst>
                <a:path extrusionOk="0" h="7795" w="7775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3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88" name="Google Shape;1288;p35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289" name="Google Shape;1289;p3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0" name="Google Shape;1290;p3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1" name="Google Shape;1291;p3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2" name="Google Shape;1292;p3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3" name="Google Shape;1293;p3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4" name="Google Shape;1294;p3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5" name="Google Shape;1295;p3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6" name="Google Shape;1296;p3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7" name="Google Shape;1297;p3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8" name="Google Shape;1298;p3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9" name="Google Shape;1299;p3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0" name="Google Shape;1300;p3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1" name="Google Shape;1301;p3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2" name="Google Shape;1302;p3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3" name="Google Shape;1303;p3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04" name="Google Shape;1304;p3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05" name="Google Shape;1305;p3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6" name="Google Shape;1306;p3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7" name="Google Shape;1307;p3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8" name="Google Shape;1308;p3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9" name="Google Shape;1309;p3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0" name="Google Shape;1310;p3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1" name="Google Shape;1311;p3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2" name="Google Shape;1312;p3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313" name="Google Shape;1313;p35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14" name="Google Shape;1314;p35"/>
            <p:cNvSpPr/>
            <p:nvPr/>
          </p:nvSpPr>
          <p:spPr>
            <a:xfrm>
              <a:off x="769800" y="2509975"/>
              <a:ext cx="1145500" cy="1146000"/>
            </a:xfrm>
            <a:custGeom>
              <a:rect b="b" l="l" r="r" t="t"/>
              <a:pathLst>
                <a:path extrusionOk="0" h="45840" w="4582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819500" y="2560200"/>
              <a:ext cx="1046075" cy="1045550"/>
            </a:xfrm>
            <a:custGeom>
              <a:rect b="b" l="l" r="r" t="t"/>
              <a:pathLst>
                <a:path extrusionOk="0" h="41822" w="41843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305125" y="3045300"/>
              <a:ext cx="74850" cy="75350"/>
            </a:xfrm>
            <a:custGeom>
              <a:rect b="b" l="l" r="r" t="t"/>
              <a:pathLst>
                <a:path extrusionOk="0" h="3014" w="2994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323200" y="2560200"/>
              <a:ext cx="38175" cy="104475"/>
            </a:xfrm>
            <a:custGeom>
              <a:rect b="b" l="l" r="r" t="t"/>
              <a:pathLst>
                <a:path extrusionOk="0" h="4179" w="1527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1760600" y="3063875"/>
              <a:ext cx="104475" cy="38200"/>
            </a:xfrm>
            <a:custGeom>
              <a:rect b="b" l="l" r="r" t="t"/>
              <a:pathLst>
                <a:path extrusionOk="0" h="1528" w="4179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1568250" y="2649075"/>
              <a:ext cx="54275" cy="74350"/>
            </a:xfrm>
            <a:custGeom>
              <a:rect b="b" l="l" r="r" t="t"/>
              <a:pathLst>
                <a:path extrusionOk="0" h="2974" w="2171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1715900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1323200" y="3501275"/>
              <a:ext cx="38175" cy="103975"/>
            </a:xfrm>
            <a:custGeom>
              <a:rect b="b" l="l" r="r" t="t"/>
              <a:pathLst>
                <a:path extrusionOk="0" h="4159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1568250" y="3442025"/>
              <a:ext cx="54275" cy="74850"/>
            </a:xfrm>
            <a:custGeom>
              <a:rect b="b" l="l" r="r" t="t"/>
              <a:pathLst>
                <a:path extrusionOk="0" h="2994" w="2171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715900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820000" y="3063875"/>
              <a:ext cx="103975" cy="38200"/>
            </a:xfrm>
            <a:custGeom>
              <a:rect b="b" l="l" r="r" t="t"/>
              <a:pathLst>
                <a:path extrusionOk="0" h="1528" w="4159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062575" y="2649075"/>
              <a:ext cx="54250" cy="74350"/>
            </a:xfrm>
            <a:custGeom>
              <a:rect b="b" l="l" r="r" t="t"/>
              <a:pathLst>
                <a:path extrusionOk="0" h="2974" w="217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892325" y="2830375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1062575" y="3442025"/>
              <a:ext cx="54250" cy="74850"/>
            </a:xfrm>
            <a:custGeom>
              <a:rect b="b" l="l" r="r" t="t"/>
              <a:pathLst>
                <a:path extrusionOk="0" h="2994" w="217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892325" y="3284850"/>
              <a:ext cx="76850" cy="50750"/>
            </a:xfrm>
            <a:custGeom>
              <a:rect b="b" l="l" r="r" t="t"/>
              <a:pathLst>
                <a:path extrusionOk="0" h="2030" w="3074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323200" y="2722400"/>
              <a:ext cx="38175" cy="379675"/>
            </a:xfrm>
            <a:custGeom>
              <a:rect b="b" l="l" r="r" t="t"/>
              <a:pathLst>
                <a:path extrusionOk="0" h="15187" w="1527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1323700" y="3063875"/>
              <a:ext cx="220975" cy="127075"/>
            </a:xfrm>
            <a:custGeom>
              <a:rect b="b" l="l" r="r" t="t"/>
              <a:pathLst>
                <a:path extrusionOk="0" h="5083" w="8839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3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32" name="Google Shape;1332;p3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3" name="Google Shape;1333;p3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34" name="Google Shape;1334;p3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fmla="val 5289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fmla="val 13206" name="adj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6" name="Google Shape;1336;p3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37" name="Google Shape;1337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9" name="Google Shape;1339;p3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40" name="Google Shape;1340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2" name="Google Shape;1342;p3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43" name="Google Shape;1343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5" name="Google Shape;1345;p3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46" name="Google Shape;1346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8" name="Google Shape;1348;p3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49" name="Google Shape;1349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1" name="Google Shape;1351;p3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2" name="Google Shape;1352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4" name="Google Shape;1354;p3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5" name="Google Shape;1355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7" name="Google Shape;1357;p3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8" name="Google Shape;1358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0" name="Google Shape;1360;p3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61" name="Google Shape;1361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3" name="Google Shape;1363;p3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64" name="Google Shape;1364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6" name="Google Shape;1366;p3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67" name="Google Shape;1367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9" name="Google Shape;1369;p3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70" name="Google Shape;1370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2" name="Google Shape;1372;p3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73" name="Google Shape;1373;p3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3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75" name="Google Shape;1375;p35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376" name="Google Shape;1376;p35"/>
            <p:cNvSpPr/>
            <p:nvPr/>
          </p:nvSpPr>
          <p:spPr>
            <a:xfrm>
              <a:off x="5120675" y="1937000"/>
              <a:ext cx="925050" cy="1423700"/>
            </a:xfrm>
            <a:custGeom>
              <a:rect b="b" l="l" r="r" t="t"/>
              <a:pathLst>
                <a:path extrusionOk="0" h="56948" w="37002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5236675" y="2133850"/>
              <a:ext cx="693025" cy="57275"/>
            </a:xfrm>
            <a:custGeom>
              <a:rect b="b" l="l" r="r" t="t"/>
              <a:pathLst>
                <a:path extrusionOk="0" h="2291" w="27721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5236675" y="2293550"/>
              <a:ext cx="693025" cy="57775"/>
            </a:xfrm>
            <a:custGeom>
              <a:rect b="b" l="l" r="r" t="t"/>
              <a:pathLst>
                <a:path extrusionOk="0" h="2311" w="27721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5236675" y="2453225"/>
              <a:ext cx="693025" cy="57775"/>
            </a:xfrm>
            <a:custGeom>
              <a:rect b="b" l="l" r="r" t="t"/>
              <a:pathLst>
                <a:path extrusionOk="0" h="2311" w="27721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5236675" y="2613425"/>
              <a:ext cx="693025" cy="57775"/>
            </a:xfrm>
            <a:custGeom>
              <a:rect b="b" l="l" r="r" t="t"/>
              <a:pathLst>
                <a:path extrusionOk="0" h="2311" w="27721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5236675" y="2773125"/>
              <a:ext cx="693025" cy="57775"/>
            </a:xfrm>
            <a:custGeom>
              <a:rect b="b" l="l" r="r" t="t"/>
              <a:pathLst>
                <a:path extrusionOk="0" h="2311" w="27721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5236675" y="2935825"/>
              <a:ext cx="693025" cy="57275"/>
            </a:xfrm>
            <a:custGeom>
              <a:rect b="b" l="l" r="r" t="t"/>
              <a:pathLst>
                <a:path extrusionOk="0" h="2291" w="27721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3" name="Google Shape;1383;p35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384" name="Google Shape;1384;p3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4112038" y="3686550"/>
              <a:ext cx="919920" cy="1166487"/>
            </a:xfrm>
            <a:custGeom>
              <a:rect b="b" l="l" r="r" t="t"/>
              <a:pathLst>
                <a:path extrusionOk="0" h="40577" w="3200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4385744" y="4110980"/>
              <a:ext cx="367307" cy="654293"/>
            </a:xfrm>
            <a:custGeom>
              <a:rect b="b" l="l" r="r" t="t"/>
              <a:pathLst>
                <a:path extrusionOk="0" h="22760" w="12777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4284121" y="4709217"/>
              <a:ext cx="576905" cy="78567"/>
            </a:xfrm>
            <a:custGeom>
              <a:rect b="b" l="l" r="r" t="t"/>
              <a:pathLst>
                <a:path extrusionOk="0" h="2733" w="20068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4284121" y="4787756"/>
              <a:ext cx="576905" cy="79142"/>
            </a:xfrm>
            <a:custGeom>
              <a:rect b="b" l="l" r="r" t="t"/>
              <a:pathLst>
                <a:path extrusionOk="0" h="2753" w="20068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4284121" y="4866869"/>
              <a:ext cx="576905" cy="78567"/>
            </a:xfrm>
            <a:custGeom>
              <a:rect b="b" l="l" r="r" t="t"/>
              <a:pathLst>
                <a:path extrusionOk="0" h="2733" w="20068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4284121" y="4945408"/>
              <a:ext cx="576905" cy="79142"/>
            </a:xfrm>
            <a:custGeom>
              <a:rect b="b" l="l" r="r" t="t"/>
              <a:pathLst>
                <a:path extrusionOk="0" h="2753" w="20068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4322815" y="4778528"/>
              <a:ext cx="498367" cy="19088"/>
            </a:xfrm>
            <a:custGeom>
              <a:rect b="b" l="l" r="r" t="t"/>
              <a:pathLst>
                <a:path extrusionOk="0" h="664" w="17336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4322815" y="4857066"/>
              <a:ext cx="498367" cy="19060"/>
            </a:xfrm>
            <a:custGeom>
              <a:rect b="b" l="l" r="r" t="t"/>
              <a:pathLst>
                <a:path extrusionOk="0" h="663" w="17336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4322815" y="4936151"/>
              <a:ext cx="498367" cy="19088"/>
            </a:xfrm>
            <a:custGeom>
              <a:rect b="b" l="l" r="r" t="t"/>
              <a:pathLst>
                <a:path extrusionOk="0" h="664" w="17336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4" name="Google Shape;1394;p35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395" name="Google Shape;1395;p35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6" name="Google Shape;1396;p35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397" name="Google Shape;1397;p35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rect b="b" l="l" r="r" t="t"/>
                <a:pathLst>
                  <a:path extrusionOk="0" h="36339" w="41119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rect b="b" l="l" r="r" t="t"/>
                <a:pathLst>
                  <a:path extrusionOk="0" h="31116" w="32542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rect b="b" l="l" r="r" t="t"/>
                <a:pathLst>
                  <a:path extrusionOk="0" h="524" w="5184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rect b="b" l="l" r="r" t="t"/>
                <a:pathLst>
                  <a:path extrusionOk="0" h="8598" w="2391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rect b="b" l="l" r="r" t="t"/>
                <a:pathLst>
                  <a:path extrusionOk="0" h="1105" w="5264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rect b="b" l="l" r="r" t="t"/>
                <a:pathLst>
                  <a:path extrusionOk="0" h="4541" w="523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rect b="b" l="l" r="r" t="t"/>
                <a:pathLst>
                  <a:path extrusionOk="0" h="784" w="5063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rect b="b" l="l" r="r" t="t"/>
                <a:pathLst>
                  <a:path extrusionOk="0" h="42706" w="29027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rect b="b" l="l" r="r" t="t"/>
                <a:pathLst>
                  <a:path extrusionOk="0" h="39834" w="543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rect b="b" l="l" r="r" t="t"/>
                <a:pathLst>
                  <a:path extrusionOk="0" h="10567" w="17276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rect b="b" l="l" r="r" t="t"/>
                <a:pathLst>
                  <a:path extrusionOk="0" h="15970" w="2509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rect b="b" l="l" r="r" t="t"/>
                <a:pathLst>
                  <a:path extrusionOk="0" h="31477" w="27621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5" name="Google Shape;1415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6" name="Google Shape;141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9" name="Google Shape;141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2" name="Google Shape;142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3" name="Google Shape;142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6" name="Google Shape;1426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7" name="Google Shape;1427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8" name="Google Shape;142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1" name="Google Shape;143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14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82" name="Google Shape;182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7" name="Google Shape;197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06" name="Google Shape;206;p14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207" name="Google Shape;207;p14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16" name="Google Shape;216;p14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217" name="Google Shape;217;p1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9" name="Google Shape;219;p1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20" name="Google Shape;220;p1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1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" name="Google Shape;222;p1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23" name="Google Shape;223;p1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5" name="Google Shape;225;p1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26" name="Google Shape;226;p1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" name="Google Shape;228;p14"/>
          <p:cNvSpPr txBox="1"/>
          <p:nvPr>
            <p:ph hasCustomPrompt="1" type="title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9" name="Google Shape;229;p14"/>
          <p:cNvSpPr txBox="1"/>
          <p:nvPr>
            <p:ph idx="1" type="subTitle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30" name="Google Shape;230;p14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231" name="Google Shape;231;p14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14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33" name="Google Shape;233;p14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rect b="b" l="l" r="r" t="t"/>
                <a:pathLst>
                  <a:path extrusionOk="0" h="36339" w="41119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rect b="b" l="l" r="r" t="t"/>
                <a:pathLst>
                  <a:path extrusionOk="0" h="31116" w="32542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rect b="b" l="l" r="r" t="t"/>
                <a:pathLst>
                  <a:path extrusionOk="0" h="524" w="5184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rect b="b" l="l" r="r" t="t"/>
                <a:pathLst>
                  <a:path extrusionOk="0" h="8598" w="2391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4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rect b="b" l="l" r="r" t="t"/>
                <a:pathLst>
                  <a:path extrusionOk="0" h="1105" w="5264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rect b="b" l="l" r="r" t="t"/>
                <a:pathLst>
                  <a:path extrusionOk="0" h="4541" w="523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rect b="b" l="l" r="r" t="t"/>
                <a:pathLst>
                  <a:path extrusionOk="0" h="784" w="5063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4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rect b="b" l="l" r="r" t="t"/>
                <a:pathLst>
                  <a:path extrusionOk="0" h="42706" w="29027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rect b="b" l="l" r="r" t="t"/>
                <a:pathLst>
                  <a:path extrusionOk="0" h="39834" w="543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rect b="b" l="l" r="r" t="t"/>
                <a:pathLst>
                  <a:path extrusionOk="0" h="10567" w="17276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rect b="b" l="l" r="r" t="t"/>
                <a:pathLst>
                  <a:path extrusionOk="0" h="15970" w="2509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rect b="b" l="l" r="r" t="t"/>
                <a:pathLst>
                  <a:path extrusionOk="0" h="31477" w="27621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4" name="Google Shape;1434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5" name="Google Shape;143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38" name="Google Shape;143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42" name="Google Shape;1442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43" name="Google Shape;1443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4" name="Google Shape;144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47" name="Google Shape;144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50" name="Google Shape;1450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1" name="Google Shape;145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456" name="Google Shape;1456;p48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457" name="Google Shape;1457;p4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8" name="Google Shape;1458;p4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9" name="Google Shape;1459;p4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0" name="Google Shape;1460;p4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1" name="Google Shape;1461;p4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2" name="Google Shape;1462;p4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3" name="Google Shape;1463;p4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4" name="Google Shape;1464;p4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5" name="Google Shape;1465;p4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6" name="Google Shape;1466;p4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7" name="Google Shape;1467;p4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8" name="Google Shape;1468;p4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9" name="Google Shape;1469;p4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0" name="Google Shape;1470;p4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1" name="Google Shape;1471;p4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472" name="Google Shape;1472;p4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473" name="Google Shape;1473;p4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4" name="Google Shape;1474;p4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5" name="Google Shape;1475;p4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6" name="Google Shape;1476;p4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7" name="Google Shape;1477;p4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8" name="Google Shape;1478;p4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9" name="Google Shape;1479;p4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0" name="Google Shape;1480;p4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81" name="Google Shape;1481;p48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482" name="Google Shape;1482;p48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1483" name="Google Shape;1483;p48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85" name="Google Shape;1485;p48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486" name="Google Shape;1486;p4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4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8" name="Google Shape;1488;p48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489" name="Google Shape;1489;p4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4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91" name="Google Shape;1491;p48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492" name="Google Shape;1492;p48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8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4" name="Google Shape;1494;p48"/>
          <p:cNvSpPr txBox="1"/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5" name="Google Shape;1495;p48"/>
          <p:cNvSpPr txBox="1"/>
          <p:nvPr>
            <p:ph idx="1" type="subTitle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6" name="Google Shape;1496;p48"/>
          <p:cNvSpPr txBox="1"/>
          <p:nvPr>
            <p:ph idx="2" type="title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7" name="Google Shape;1497;p48"/>
          <p:cNvSpPr txBox="1"/>
          <p:nvPr>
            <p:ph idx="3" type="subTitle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8" name="Google Shape;1498;p48"/>
          <p:cNvSpPr txBox="1"/>
          <p:nvPr>
            <p:ph idx="4" type="title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9" name="Google Shape;1499;p48"/>
          <p:cNvSpPr txBox="1"/>
          <p:nvPr>
            <p:ph idx="5" type="subTitle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0" name="Google Shape;1500;p48"/>
          <p:cNvSpPr txBox="1"/>
          <p:nvPr>
            <p:ph idx="6" type="title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1" name="Google Shape;1501;p48"/>
          <p:cNvSpPr txBox="1"/>
          <p:nvPr>
            <p:ph idx="7" type="subTitle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2" name="Google Shape;1502;p48"/>
          <p:cNvSpPr txBox="1"/>
          <p:nvPr>
            <p:ph idx="8" type="title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3" name="Google Shape;1503;p48"/>
          <p:cNvSpPr txBox="1"/>
          <p:nvPr>
            <p:ph idx="9" type="title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4" name="Google Shape;1504;p48"/>
          <p:cNvSpPr txBox="1"/>
          <p:nvPr>
            <p:ph idx="13" type="title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5" name="Google Shape;1505;p48"/>
          <p:cNvSpPr txBox="1"/>
          <p:nvPr>
            <p:ph idx="14" type="title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6" name="Google Shape;1506;p48"/>
          <p:cNvSpPr txBox="1"/>
          <p:nvPr>
            <p:ph idx="15"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字編號 1">
  <p:cSld name="BIG_NUMBER_1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4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509" name="Google Shape;1509;p49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510" name="Google Shape;1510;p4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1" name="Google Shape;1511;p4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2" name="Google Shape;1512;p4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3" name="Google Shape;1513;p4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4" name="Google Shape;1514;p4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5" name="Google Shape;1515;p4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6" name="Google Shape;1516;p4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7" name="Google Shape;1517;p4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8" name="Google Shape;1518;p4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9" name="Google Shape;1519;p4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0" name="Google Shape;1520;p4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1" name="Google Shape;1521;p4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2" name="Google Shape;1522;p4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3" name="Google Shape;1523;p4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4" name="Google Shape;1524;p4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25" name="Google Shape;1525;p4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526" name="Google Shape;1526;p4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7" name="Google Shape;1527;p4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8" name="Google Shape;1528;p4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9" name="Google Shape;1529;p4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0" name="Google Shape;1530;p4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1" name="Google Shape;1531;p4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2" name="Google Shape;1532;p4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3" name="Google Shape;1533;p4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534" name="Google Shape;1534;p49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1535" name="Google Shape;1535;p49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3" name="Google Shape;1543;p4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544" name="Google Shape;1544;p49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1545" name="Google Shape;1545;p4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47" name="Google Shape;1547;p4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548" name="Google Shape;1548;p4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4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50" name="Google Shape;1550;p4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551" name="Google Shape;1551;p4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2" name="Google Shape;1552;p4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53" name="Google Shape;1553;p4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554" name="Google Shape;1554;p4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6" name="Google Shape;1556;p49"/>
          <p:cNvSpPr txBox="1"/>
          <p:nvPr>
            <p:ph type="title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57" name="Google Shape;1557;p49"/>
          <p:cNvSpPr txBox="1"/>
          <p:nvPr>
            <p:ph idx="1" type="subTitle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558" name="Google Shape;1558;p49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1559" name="Google Shape;1559;p49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p49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561" name="Google Shape;1561;p49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rect b="b" l="l" r="r" t="t"/>
                <a:pathLst>
                  <a:path extrusionOk="0" h="36339" w="41119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rect b="b" l="l" r="r" t="t"/>
                <a:pathLst>
                  <a:path extrusionOk="0" h="31116" w="32542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rect b="b" l="l" r="r" t="t"/>
                <a:pathLst>
                  <a:path extrusionOk="0" h="524" w="5184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rect b="b" l="l" r="r" t="t"/>
                <a:pathLst>
                  <a:path extrusionOk="0" h="8598" w="2391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rect b="b" l="l" r="r" t="t"/>
                <a:pathLst>
                  <a:path extrusionOk="0" h="1105" w="5264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rect b="b" l="l" r="r" t="t"/>
                <a:pathLst>
                  <a:path extrusionOk="0" h="4541" w="523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rect b="b" l="l" r="r" t="t"/>
                <a:pathLst>
                  <a:path extrusionOk="0" h="784" w="5063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rect b="b" l="l" r="r" t="t"/>
                <a:pathLst>
                  <a:path extrusionOk="0" h="42706" w="29027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rect b="b" l="l" r="r" t="t"/>
                <a:pathLst>
                  <a:path extrusionOk="0" h="39834" w="543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rect b="b" l="l" r="r" t="t"/>
                <a:pathLst>
                  <a:path extrusionOk="0" h="10567" w="17276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rect b="b" l="l" r="r" t="t"/>
                <a:pathLst>
                  <a:path extrusionOk="0" h="15970" w="2509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rect b="b" l="l" r="r" t="t"/>
                <a:pathLst>
                  <a:path extrusionOk="0" h="31477" w="27621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式標題與說明 1">
  <p:cSld name="SECTION_TITLE_AND_DESCRIPTION_1"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5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575" name="Google Shape;1575;p50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576" name="Google Shape;1576;p5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7" name="Google Shape;1577;p5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8" name="Google Shape;1578;p5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9" name="Google Shape;1579;p5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0" name="Google Shape;1580;p5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1" name="Google Shape;1581;p5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2" name="Google Shape;1582;p5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3" name="Google Shape;1583;p5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4" name="Google Shape;1584;p5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5" name="Google Shape;1585;p5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6" name="Google Shape;1586;p5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7" name="Google Shape;1587;p5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8" name="Google Shape;1588;p5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9" name="Google Shape;1589;p5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0" name="Google Shape;1590;p5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91" name="Google Shape;1591;p5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592" name="Google Shape;1592;p5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3" name="Google Shape;1593;p5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4" name="Google Shape;1594;p5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5" name="Google Shape;1595;p5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6" name="Google Shape;1596;p5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7" name="Google Shape;1597;p5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8" name="Google Shape;1598;p5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9" name="Google Shape;1599;p5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600" name="Google Shape;1600;p50"/>
          <p:cNvSpPr txBox="1"/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1" name="Google Shape;1601;p50"/>
          <p:cNvSpPr txBox="1"/>
          <p:nvPr>
            <p:ph idx="1" type="subTitle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02" name="Google Shape;1602;p50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603" name="Google Shape;1603;p50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50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628" name="Google Shape;1628;p50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0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_2"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" name="Google Shape;165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51"/>
          <p:cNvGrpSpPr/>
          <p:nvPr/>
        </p:nvGrpSpPr>
        <p:grpSpPr>
          <a:xfrm rot="2962997">
            <a:off x="7310921" y="-318276"/>
            <a:ext cx="2217990" cy="2815021"/>
            <a:chOff x="1154976" y="632775"/>
            <a:chExt cx="2502430" cy="3877954"/>
          </a:xfrm>
        </p:grpSpPr>
        <p:sp>
          <p:nvSpPr>
            <p:cNvPr id="1655" name="Google Shape;1655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rect b="b" l="l" r="r" t="t"/>
              <a:pathLst>
                <a:path extrusionOk="0" h="56266" w="40991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196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rect b="b" l="l" r="r" t="t"/>
              <a:pathLst>
                <a:path extrusionOk="0" h="56266" w="40991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7" name="Google Shape;1657;p51"/>
          <p:cNvSpPr/>
          <p:nvPr/>
        </p:nvSpPr>
        <p:spPr>
          <a:xfrm>
            <a:off x="603300" y="1447500"/>
            <a:ext cx="7937408" cy="3327539"/>
          </a:xfrm>
          <a:custGeom>
            <a:rect b="b" l="l" r="r" t="t"/>
            <a:pathLst>
              <a:path extrusionOk="0" h="54561" w="41127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2">
                <a:alpha val="50196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1"/>
          <p:cNvSpPr/>
          <p:nvPr/>
        </p:nvSpPr>
        <p:spPr>
          <a:xfrm rot="-702200">
            <a:off x="-862914" y="353783"/>
            <a:ext cx="2373844" cy="1283474"/>
          </a:xfrm>
          <a:custGeom>
            <a:rect b="b" l="l" r="r" t="t"/>
            <a:pathLst>
              <a:path extrusionOk="0" h="14798" w="39861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chemeClr val="dk2">
                <a:alpha val="50196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51"/>
          <p:cNvSpPr/>
          <p:nvPr/>
        </p:nvSpPr>
        <p:spPr>
          <a:xfrm rot="2700252">
            <a:off x="-944961" y="3890670"/>
            <a:ext cx="1667668" cy="1435662"/>
          </a:xfrm>
          <a:custGeom>
            <a:rect b="b" l="l" r="r" t="t"/>
            <a:pathLst>
              <a:path extrusionOk="0" h="29755" w="34566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51"/>
          <p:cNvSpPr txBox="1"/>
          <p:nvPr>
            <p:ph type="title"/>
          </p:nvPr>
        </p:nvSpPr>
        <p:spPr>
          <a:xfrm>
            <a:off x="720025" y="1864675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1" name="Google Shape;1661;p51"/>
          <p:cNvSpPr txBox="1"/>
          <p:nvPr>
            <p:ph idx="1" type="subTitle"/>
          </p:nvPr>
        </p:nvSpPr>
        <p:spPr>
          <a:xfrm>
            <a:off x="720025" y="2346376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2" name="Google Shape;1662;p51"/>
          <p:cNvSpPr txBox="1"/>
          <p:nvPr>
            <p:ph idx="2" type="title"/>
          </p:nvPr>
        </p:nvSpPr>
        <p:spPr>
          <a:xfrm>
            <a:off x="3496351" y="1864675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3" name="Google Shape;1663;p51"/>
          <p:cNvSpPr txBox="1"/>
          <p:nvPr>
            <p:ph idx="3" type="subTitle"/>
          </p:nvPr>
        </p:nvSpPr>
        <p:spPr>
          <a:xfrm>
            <a:off x="3496350" y="2346376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4" name="Google Shape;1664;p51"/>
          <p:cNvSpPr txBox="1"/>
          <p:nvPr>
            <p:ph idx="4" type="title"/>
          </p:nvPr>
        </p:nvSpPr>
        <p:spPr>
          <a:xfrm>
            <a:off x="720025" y="3298028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5" name="Google Shape;1665;p51"/>
          <p:cNvSpPr txBox="1"/>
          <p:nvPr>
            <p:ph idx="5" type="subTitle"/>
          </p:nvPr>
        </p:nvSpPr>
        <p:spPr>
          <a:xfrm>
            <a:off x="720025" y="3779775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6" name="Google Shape;1666;p51"/>
          <p:cNvSpPr txBox="1"/>
          <p:nvPr>
            <p:ph idx="6" type="title"/>
          </p:nvPr>
        </p:nvSpPr>
        <p:spPr>
          <a:xfrm>
            <a:off x="3496351" y="3298028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7" name="Google Shape;1667;p51"/>
          <p:cNvSpPr txBox="1"/>
          <p:nvPr>
            <p:ph idx="7" type="subTitle"/>
          </p:nvPr>
        </p:nvSpPr>
        <p:spPr>
          <a:xfrm>
            <a:off x="3496350" y="3779775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p51"/>
          <p:cNvSpPr txBox="1"/>
          <p:nvPr>
            <p:ph idx="8" type="title"/>
          </p:nvPr>
        </p:nvSpPr>
        <p:spPr>
          <a:xfrm>
            <a:off x="6272678" y="1864675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9" name="Google Shape;1669;p51"/>
          <p:cNvSpPr txBox="1"/>
          <p:nvPr>
            <p:ph idx="9" type="subTitle"/>
          </p:nvPr>
        </p:nvSpPr>
        <p:spPr>
          <a:xfrm>
            <a:off x="6272675" y="2346376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0" name="Google Shape;1670;p51"/>
          <p:cNvSpPr txBox="1"/>
          <p:nvPr>
            <p:ph idx="13" type="title"/>
          </p:nvPr>
        </p:nvSpPr>
        <p:spPr>
          <a:xfrm>
            <a:off x="6272678" y="3298028"/>
            <a:ext cx="2151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71" name="Google Shape;1671;p51"/>
          <p:cNvSpPr txBox="1"/>
          <p:nvPr>
            <p:ph idx="14" type="subTitle"/>
          </p:nvPr>
        </p:nvSpPr>
        <p:spPr>
          <a:xfrm>
            <a:off x="6272675" y="3779775"/>
            <a:ext cx="2151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2" name="Google Shape;1672;p51"/>
          <p:cNvSpPr txBox="1"/>
          <p:nvPr>
            <p:ph idx="15" type="title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47" name="Google Shape;247;p15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248" name="Google Shape;24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1" name="Google Shape;261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63" name="Google Shape;263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64" name="Google Shape;264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72" name="Google Shape;272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6" name="Google Shape;276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77" name="Google Shape;277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" name="Google Shape;279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80" name="Google Shape;280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2" name="Google Shape;282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83" name="Google Shape;283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5" name="Google Shape;285;p15"/>
          <p:cNvSpPr txBox="1"/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" name="Google Shape;286;p15"/>
          <p:cNvSpPr txBox="1"/>
          <p:nvPr>
            <p:ph idx="1" type="subTitle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7" name="Google Shape;287;p15"/>
          <p:cNvSpPr txBox="1"/>
          <p:nvPr>
            <p:ph idx="2" type="title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15"/>
          <p:cNvSpPr txBox="1"/>
          <p:nvPr>
            <p:ph idx="3" type="subTitle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9" name="Google Shape;289;p15"/>
          <p:cNvSpPr txBox="1"/>
          <p:nvPr>
            <p:ph idx="4" type="title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0" name="Google Shape;290;p15"/>
          <p:cNvSpPr txBox="1"/>
          <p:nvPr>
            <p:ph idx="5" type="subTitle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p15"/>
          <p:cNvSpPr txBox="1"/>
          <p:nvPr>
            <p:ph idx="6" type="title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2" name="Google Shape;292;p15"/>
          <p:cNvSpPr txBox="1"/>
          <p:nvPr>
            <p:ph idx="7" type="subTitle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3" name="Google Shape;293;p15"/>
          <p:cNvSpPr txBox="1"/>
          <p:nvPr>
            <p:ph idx="8" type="title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4" name="Google Shape;294;p15"/>
          <p:cNvSpPr txBox="1"/>
          <p:nvPr>
            <p:ph idx="9" type="title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5" name="Google Shape;295;p15"/>
          <p:cNvSpPr txBox="1"/>
          <p:nvPr>
            <p:ph idx="13" type="title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6" name="Google Shape;296;p15"/>
          <p:cNvSpPr txBox="1"/>
          <p:nvPr>
            <p:ph idx="14" type="title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7" name="Google Shape;297;p15"/>
          <p:cNvSpPr txBox="1"/>
          <p:nvPr>
            <p:ph idx="15"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p5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675" name="Google Shape;1675;p52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1676" name="Google Shape;1676;p5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7" name="Google Shape;1677;p5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8" name="Google Shape;1678;p5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9" name="Google Shape;1679;p5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0" name="Google Shape;1680;p5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1" name="Google Shape;1681;p5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2" name="Google Shape;1682;p5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3" name="Google Shape;1683;p5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4" name="Google Shape;1684;p5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5" name="Google Shape;1685;p5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6" name="Google Shape;1686;p5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7" name="Google Shape;1687;p5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8" name="Google Shape;1688;p5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9" name="Google Shape;1689;p5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0" name="Google Shape;1690;p5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691" name="Google Shape;1691;p5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692" name="Google Shape;1692;p5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3" name="Google Shape;1693;p5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4" name="Google Shape;1694;p5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5" name="Google Shape;1695;p5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6" name="Google Shape;1696;p5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7" name="Google Shape;1697;p5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8" name="Google Shape;1698;p5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9" name="Google Shape;1699;p5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700" name="Google Shape;1700;p52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701" name="Google Shape;1701;p52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1702" name="Google Shape;1702;p52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4" name="Google Shape;1704;p52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705" name="Google Shape;1705;p5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5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7" name="Google Shape;1707;p52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708" name="Google Shape;1708;p5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5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10" name="Google Shape;1710;p52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711" name="Google Shape;1711;p52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52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13" name="Google Shape;1713;p52"/>
          <p:cNvSpPr txBox="1"/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4" name="Google Shape;1714;p52"/>
          <p:cNvSpPr txBox="1"/>
          <p:nvPr>
            <p:ph idx="1" type="subTitle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00" name="Google Shape;300;p16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301" name="Google Shape;301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2" name="Google Shape;302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16" name="Google Shape;316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17" name="Google Shape;317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25" name="Google Shape;325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26" name="Google Shape;326;p16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327" name="Google Shape;327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9" name="Google Shape;329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30" name="Google Shape;330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2" name="Google Shape;332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33" name="Google Shape;333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35" name="Google Shape;335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36" name="Google Shape;336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8" name="Google Shape;338;p16"/>
          <p:cNvSpPr txBox="1"/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9" name="Google Shape;339;p16"/>
          <p:cNvSpPr txBox="1"/>
          <p:nvPr>
            <p:ph idx="1" type="subTitle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42" name="Google Shape;342;p17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343" name="Google Shape;343;p1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1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p1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1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1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1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1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1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4" name="Google Shape;354;p1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1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1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58" name="Google Shape;358;p1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59" name="Google Shape;359;p1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1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p1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p1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1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1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1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67" name="Google Shape;367;p17"/>
          <p:cNvSpPr txBox="1"/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68" name="Google Shape;368;p17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69" name="Google Shape;369;p17"/>
            <p:cNvSpPr/>
            <p:nvPr/>
          </p:nvSpPr>
          <p:spPr>
            <a:xfrm>
              <a:off x="10780631" y="3035751"/>
              <a:ext cx="445853" cy="879082"/>
            </a:xfrm>
            <a:custGeom>
              <a:rect b="b" l="l" r="r" t="t"/>
              <a:pathLst>
                <a:path extrusionOk="0" h="22075" w="11196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10856648" y="3107350"/>
              <a:ext cx="358004" cy="791990"/>
            </a:xfrm>
            <a:custGeom>
              <a:rect b="b" l="l" r="r" t="t"/>
              <a:pathLst>
                <a:path extrusionOk="0" h="19888" w="899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10885439" y="3136141"/>
              <a:ext cx="50216" cy="72357"/>
            </a:xfrm>
            <a:custGeom>
              <a:rect b="b" l="l" r="r" t="t"/>
              <a:pathLst>
                <a:path extrusionOk="0" h="1817" w="1261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937843" y="3264565"/>
              <a:ext cx="59057" cy="95972"/>
            </a:xfrm>
            <a:custGeom>
              <a:rect b="b" l="l" r="r" t="t"/>
              <a:pathLst>
                <a:path extrusionOk="0" h="2410" w="1483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0837455" y="3267512"/>
              <a:ext cx="84902" cy="31022"/>
            </a:xfrm>
            <a:custGeom>
              <a:rect b="b" l="l" r="r" t="t"/>
              <a:pathLst>
                <a:path extrusionOk="0" h="779" w="2132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0882492" y="3437988"/>
              <a:ext cx="105569" cy="35482"/>
            </a:xfrm>
            <a:custGeom>
              <a:rect b="b" l="l" r="r" t="t"/>
              <a:pathLst>
                <a:path extrusionOk="0" h="891" w="2651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1027121" y="3481553"/>
              <a:ext cx="58340" cy="98202"/>
            </a:xfrm>
            <a:custGeom>
              <a:rect b="b" l="l" r="r" t="t"/>
              <a:pathLst>
                <a:path extrusionOk="0" h="2466" w="1465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0997614" y="3657922"/>
              <a:ext cx="93782" cy="39902"/>
            </a:xfrm>
            <a:custGeom>
              <a:rect b="b" l="l" r="r" t="t"/>
              <a:pathLst>
                <a:path extrusionOk="0" h="1002" w="2355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h="24448" w="19017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0575434" y="3333178"/>
              <a:ext cx="757304" cy="973580"/>
            </a:xfrm>
            <a:custGeom>
              <a:rect b="b" l="l" r="r" t="t"/>
              <a:pathLst>
                <a:path extrusionOk="0" fill="none" h="24448" w="19017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0661805" y="3399600"/>
              <a:ext cx="607492" cy="822295"/>
            </a:xfrm>
            <a:custGeom>
              <a:rect b="b" l="l" r="r" t="t"/>
              <a:pathLst>
                <a:path extrusionOk="0" h="20649" w="15255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0999844" y="3696310"/>
              <a:ext cx="95972" cy="267966"/>
            </a:xfrm>
            <a:custGeom>
              <a:rect b="b" l="l" r="r" t="t"/>
              <a:pathLst>
                <a:path extrusionOk="0" h="6729" w="241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843348" y="3553868"/>
              <a:ext cx="70167" cy="188998"/>
            </a:xfrm>
            <a:custGeom>
              <a:rect b="b" l="l" r="r" t="t"/>
              <a:pathLst>
                <a:path extrusionOk="0" h="4746" w="1762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0709033" y="3454952"/>
              <a:ext cx="48743" cy="98242"/>
            </a:xfrm>
            <a:custGeom>
              <a:rect b="b" l="l" r="r" t="t"/>
              <a:pathLst>
                <a:path extrusionOk="0" h="2467" w="1224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653682" y="3602570"/>
              <a:ext cx="165383" cy="11867"/>
            </a:xfrm>
            <a:custGeom>
              <a:rect b="b" l="l" r="r" t="t"/>
              <a:pathLst>
                <a:path extrusionOk="0" h="298" w="4153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0710506" y="3807014"/>
              <a:ext cx="264262" cy="13341"/>
            </a:xfrm>
            <a:custGeom>
              <a:rect b="b" l="l" r="r" t="t"/>
              <a:pathLst>
                <a:path extrusionOk="0" h="335" w="6636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0804244" y="4023284"/>
              <a:ext cx="328496" cy="41376"/>
            </a:xfrm>
            <a:custGeom>
              <a:rect b="b" l="l" r="r" t="t"/>
              <a:pathLst>
                <a:path extrusionOk="0" h="1039" w="8249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0928963" y="4160549"/>
              <a:ext cx="315952" cy="64274"/>
            </a:xfrm>
            <a:custGeom>
              <a:rect b="b" l="l" r="r" t="t"/>
              <a:pathLst>
                <a:path extrusionOk="0" h="1614" w="7934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0554050" y="3923651"/>
              <a:ext cx="687177" cy="831135"/>
            </a:xfrm>
            <a:custGeom>
              <a:rect b="b" l="l" r="r" t="t"/>
              <a:pathLst>
                <a:path extrusionOk="0" h="20871" w="17256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10641138" y="4001143"/>
              <a:ext cx="594908" cy="756588"/>
            </a:xfrm>
            <a:custGeom>
              <a:rect b="b" l="l" r="r" t="t"/>
              <a:pathLst>
                <a:path extrusionOk="0" h="18999" w="14939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10950387" y="4492700"/>
              <a:ext cx="252435" cy="180117"/>
            </a:xfrm>
            <a:custGeom>
              <a:rect b="b" l="l" r="r" t="t"/>
              <a:pathLst>
                <a:path extrusionOk="0" h="4523" w="6339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814558" y="4307450"/>
              <a:ext cx="290107" cy="212612"/>
            </a:xfrm>
            <a:custGeom>
              <a:rect b="b" l="l" r="r" t="t"/>
              <a:pathLst>
                <a:path extrusionOk="0" h="5339" w="7285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10686892" y="4156885"/>
              <a:ext cx="276089" cy="201542"/>
            </a:xfrm>
            <a:custGeom>
              <a:rect b="b" l="l" r="r" t="t"/>
              <a:pathLst>
                <a:path extrusionOk="0" h="5061" w="6933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0641138" y="4046181"/>
              <a:ext cx="164626" cy="138025"/>
            </a:xfrm>
            <a:custGeom>
              <a:rect b="b" l="l" r="r" t="t"/>
              <a:pathLst>
                <a:path extrusionOk="0" h="3466" w="4134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5" name="Google Shape;395;p18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396" name="Google Shape;396;p1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7" name="Google Shape;397;p1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8" name="Google Shape;398;p1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9" name="Google Shape;399;p1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0" name="Google Shape;400;p1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p1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2" name="Google Shape;402;p1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p1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p1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1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p1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p1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p1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p1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1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11" name="Google Shape;411;p1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12" name="Google Shape;412;p1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3" name="Google Shape;413;p1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4" name="Google Shape;414;p1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5" name="Google Shape;415;p1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6" name="Google Shape;416;p1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7" name="Google Shape;417;p1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8" name="Google Shape;418;p1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9" name="Google Shape;419;p1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20" name="Google Shape;420;p18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421" name="Google Shape;421;p18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4" name="Google Shape;424;p18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425" name="Google Shape;425;p1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1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7" name="Google Shape;427;p18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428" name="Google Shape;428;p1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30" name="Google Shape;430;p18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431" name="Google Shape;431;p18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8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3" name="Google Shape;433;p18"/>
          <p:cNvSpPr txBox="1"/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4" name="Google Shape;434;p18"/>
          <p:cNvSpPr txBox="1"/>
          <p:nvPr>
            <p:ph idx="1" type="body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37" name="Google Shape;437;p19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438" name="Google Shape;438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0" name="Google Shape;440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1" name="Google Shape;441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2" name="Google Shape;442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4" name="Google Shape;444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6" name="Google Shape;446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7" name="Google Shape;447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2" name="Google Shape;452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53" name="Google Shape;453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54" name="Google Shape;454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8" name="Google Shape;458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9" name="Google Shape;459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62" name="Google Shape;462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463" name="Google Shape;463;p19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464" name="Google Shape;464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6" name="Google Shape;466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467" name="Google Shape;467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9" name="Google Shape;469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470" name="Google Shape;470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72" name="Google Shape;472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473" name="Google Shape;473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19"/>
          <p:cNvSpPr txBox="1"/>
          <p:nvPr>
            <p:ph type="title"/>
          </p:nvPr>
        </p:nvSpPr>
        <p:spPr>
          <a:xfrm>
            <a:off x="1215859" y="2643319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6" name="Google Shape;476;p19"/>
          <p:cNvSpPr txBox="1"/>
          <p:nvPr>
            <p:ph idx="2" type="title"/>
          </p:nvPr>
        </p:nvSpPr>
        <p:spPr>
          <a:xfrm>
            <a:off x="5185541" y="2643319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7" name="Google Shape;477;p19"/>
          <p:cNvSpPr txBox="1"/>
          <p:nvPr>
            <p:ph idx="1" type="subTitle"/>
          </p:nvPr>
        </p:nvSpPr>
        <p:spPr>
          <a:xfrm>
            <a:off x="5191691" y="2999557"/>
            <a:ext cx="27303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8" name="Google Shape;478;p19"/>
          <p:cNvSpPr txBox="1"/>
          <p:nvPr>
            <p:ph idx="3" type="subTitle"/>
          </p:nvPr>
        </p:nvSpPr>
        <p:spPr>
          <a:xfrm>
            <a:off x="1222009" y="2999557"/>
            <a:ext cx="27303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9" name="Google Shape;479;p19"/>
          <p:cNvSpPr txBox="1"/>
          <p:nvPr>
            <p:ph idx="4"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82" name="Google Shape;482;p20"/>
            <p:cNvGrpSpPr/>
            <p:nvPr/>
          </p:nvGrpSpPr>
          <p:grpSpPr>
            <a:xfrm>
              <a:off x="577902" y="-12175"/>
              <a:ext cx="7986671" cy="5118900"/>
              <a:chOff x="577902" y="-12175"/>
              <a:chExt cx="7986671" cy="5118900"/>
            </a:xfrm>
          </p:grpSpPr>
          <p:cxnSp>
            <p:nvCxnSpPr>
              <p:cNvPr id="483" name="Google Shape;483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4" name="Google Shape;484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5" name="Google Shape;485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7" name="Google Shape;487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" name="Google Shape;488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" name="Google Shape;489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0" name="Google Shape;490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1" name="Google Shape;491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2" name="Google Shape;492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3" name="Google Shape;493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4" name="Google Shape;494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5" name="Google Shape;495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6" name="Google Shape;496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98" name="Google Shape;498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99" name="Google Shape;499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0" name="Google Shape;500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3" name="Google Shape;503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07" name="Google Shape;507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08" name="Google Shape;508;p20"/>
            <p:cNvGrpSpPr/>
            <p:nvPr/>
          </p:nvGrpSpPr>
          <p:grpSpPr>
            <a:xfrm>
              <a:off x="125517" y="1054571"/>
              <a:ext cx="8878404" cy="3722222"/>
              <a:chOff x="125517" y="1054571"/>
              <a:chExt cx="8878404" cy="3722222"/>
            </a:xfrm>
          </p:grpSpPr>
          <p:sp>
            <p:nvSpPr>
              <p:cNvPr id="509" name="Google Shape;509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1" name="Google Shape;511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12" name="Google Shape;512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4" name="Google Shape;514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15" name="Google Shape;515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17" name="Google Shape;517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18" name="Google Shape;518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fmla="val 5321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0" name="Google Shape;520;p20"/>
          <p:cNvSpPr txBox="1"/>
          <p:nvPr>
            <p:ph idx="1" type="body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521" name="Google Shape;521;p20"/>
          <p:cNvSpPr txBox="1"/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b="1" i="0" sz="38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b="0" i="0" sz="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b="0" i="0" sz="15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s://www.cdjh.hc.edu.tw/nss/s/main/p/seniorcours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720" name="Google Shape;1720;p1"/>
            <p:cNvSpPr/>
            <p:nvPr/>
          </p:nvSpPr>
          <p:spPr>
            <a:xfrm>
              <a:off x="8420425" y="3716750"/>
              <a:ext cx="813575" cy="1012425"/>
            </a:xfrm>
            <a:custGeom>
              <a:rect b="b" l="l" r="r" t="t"/>
              <a:pathLst>
                <a:path extrusionOk="0" h="40497" w="32543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1" name="Google Shape;1721;p1"/>
            <p:cNvSpPr/>
            <p:nvPr/>
          </p:nvSpPr>
          <p:spPr>
            <a:xfrm>
              <a:off x="8508325" y="3788575"/>
              <a:ext cx="676450" cy="932050"/>
            </a:xfrm>
            <a:custGeom>
              <a:rect b="b" l="l" r="r" t="t"/>
              <a:pathLst>
                <a:path extrusionOk="0" h="37282" w="27058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2" name="Google Shape;1722;p1"/>
            <p:cNvSpPr/>
            <p:nvPr/>
          </p:nvSpPr>
          <p:spPr>
            <a:xfrm>
              <a:off x="8269775" y="4266150"/>
              <a:ext cx="1102825" cy="921525"/>
            </a:xfrm>
            <a:custGeom>
              <a:rect b="b" l="l" r="r" t="t"/>
              <a:pathLst>
                <a:path extrusionOk="0" h="36861" w="44113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3" name="Google Shape;1723;p1"/>
            <p:cNvSpPr/>
            <p:nvPr/>
          </p:nvSpPr>
          <p:spPr>
            <a:xfrm>
              <a:off x="8356650" y="4365575"/>
              <a:ext cx="1005400" cy="778400"/>
            </a:xfrm>
            <a:custGeom>
              <a:rect b="b" l="l" r="r" t="t"/>
              <a:pathLst>
                <a:path extrusionOk="0" h="31136" w="40216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4" name="Google Shape;1724;p1"/>
            <p:cNvSpPr/>
            <p:nvPr/>
          </p:nvSpPr>
          <p:spPr>
            <a:xfrm>
              <a:off x="8383275" y="4350000"/>
              <a:ext cx="84400" cy="98950"/>
            </a:xfrm>
            <a:custGeom>
              <a:rect b="b" l="l" r="r" t="t"/>
              <a:pathLst>
                <a:path extrusionOk="0" h="3958" w="3376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5" name="Google Shape;1725;p1"/>
            <p:cNvSpPr/>
            <p:nvPr/>
          </p:nvSpPr>
          <p:spPr>
            <a:xfrm>
              <a:off x="8473675" y="4370600"/>
              <a:ext cx="194350" cy="247100"/>
            </a:xfrm>
            <a:custGeom>
              <a:rect b="b" l="l" r="r" t="t"/>
              <a:pathLst>
                <a:path extrusionOk="0" h="9884" w="7774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6" name="Google Shape;1726;p1"/>
            <p:cNvSpPr/>
            <p:nvPr/>
          </p:nvSpPr>
          <p:spPr>
            <a:xfrm>
              <a:off x="8655450" y="4474050"/>
              <a:ext cx="247100" cy="368125"/>
            </a:xfrm>
            <a:custGeom>
              <a:rect b="b" l="l" r="r" t="t"/>
              <a:pathLst>
                <a:path extrusionOk="0" h="14725" w="9884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27" name="Google Shape;1727;p1"/>
            <p:cNvSpPr/>
            <p:nvPr/>
          </p:nvSpPr>
          <p:spPr>
            <a:xfrm>
              <a:off x="8875900" y="4683450"/>
              <a:ext cx="282750" cy="361100"/>
            </a:xfrm>
            <a:custGeom>
              <a:rect b="b" l="l" r="r" t="t"/>
              <a:pathLst>
                <a:path extrusionOk="0" h="14444" w="1131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1728" name="Google Shape;1728;p1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729" name="Google Shape;1729;p1"/>
          <p:cNvGrpSpPr/>
          <p:nvPr/>
        </p:nvGrpSpPr>
        <p:grpSpPr>
          <a:xfrm>
            <a:off x="721613" y="399203"/>
            <a:ext cx="7462438" cy="4184875"/>
            <a:chOff x="628875" y="452264"/>
            <a:chExt cx="5732400" cy="4147136"/>
          </a:xfrm>
        </p:grpSpPr>
        <p:sp>
          <p:nvSpPr>
            <p:cNvPr id="1730" name="Google Shape;1730;p1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fmla="val 528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31" name="Google Shape;1731;p1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fmla="val 13206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grpSp>
          <p:nvGrpSpPr>
            <p:cNvPr id="1732" name="Google Shape;1732;p1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733" name="Google Shape;1733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34" name="Google Shape;1734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35" name="Google Shape;1735;p1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736" name="Google Shape;1736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37" name="Google Shape;1737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38" name="Google Shape;1738;p1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739" name="Google Shape;1739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40" name="Google Shape;1740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41" name="Google Shape;1741;p1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742" name="Google Shape;1742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43" name="Google Shape;1743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44" name="Google Shape;1744;p1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745" name="Google Shape;1745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46" name="Google Shape;1746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47" name="Google Shape;1747;p1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748" name="Google Shape;1748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49" name="Google Shape;1749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50" name="Google Shape;1750;p1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751" name="Google Shape;1751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52" name="Google Shape;1752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53" name="Google Shape;1753;p1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754" name="Google Shape;1754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55" name="Google Shape;1755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56" name="Google Shape;1756;p1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757" name="Google Shape;1757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58" name="Google Shape;1758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59" name="Google Shape;1759;p1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760" name="Google Shape;1760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61" name="Google Shape;1761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62" name="Google Shape;1762;p1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763" name="Google Shape;1763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64" name="Google Shape;1764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65" name="Google Shape;1765;p1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766" name="Google Shape;1766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67" name="Google Shape;1767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grpSp>
          <p:nvGrpSpPr>
            <p:cNvPr id="1768" name="Google Shape;1768;p1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769" name="Google Shape;1769;p1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70" name="Google Shape;1770;p1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</p:grpSp>
      <p:sp>
        <p:nvSpPr>
          <p:cNvPr id="1771" name="Google Shape;1771;p1"/>
          <p:cNvSpPr txBox="1"/>
          <p:nvPr>
            <p:ph type="ctrTitle"/>
          </p:nvPr>
        </p:nvSpPr>
        <p:spPr>
          <a:xfrm>
            <a:off x="721625" y="921225"/>
            <a:ext cx="72648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2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zh-TW" sz="6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14-2高二體育班</a:t>
            </a:r>
            <a:endParaRPr sz="6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課程諮詢</a:t>
            </a:r>
            <a:endParaRPr sz="6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重點事項</a:t>
            </a:r>
            <a:endParaRPr sz="9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72" name="Google Shape;1772;p1"/>
          <p:cNvSpPr txBox="1"/>
          <p:nvPr>
            <p:ph idx="1" type="subTitle"/>
          </p:nvPr>
        </p:nvSpPr>
        <p:spPr>
          <a:xfrm>
            <a:off x="1375886" y="4149917"/>
            <a:ext cx="5732377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zh-TW" sz="2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新竹市立成德高中高二課程諮詢教師</a:t>
            </a:r>
            <a:r>
              <a:rPr b="1" lang="zh-TW" sz="2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團隊</a:t>
            </a:r>
            <a:endParaRPr b="1" sz="22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773" name="Google Shape;1773;p1"/>
          <p:cNvGrpSpPr/>
          <p:nvPr/>
        </p:nvGrpSpPr>
        <p:grpSpPr>
          <a:xfrm>
            <a:off x="6860277" y="3908009"/>
            <a:ext cx="919723" cy="908168"/>
            <a:chOff x="1756600" y="-1013525"/>
            <a:chExt cx="1158050" cy="1143500"/>
          </a:xfrm>
        </p:grpSpPr>
        <p:sp>
          <p:nvSpPr>
            <p:cNvPr id="1774" name="Google Shape;1774;p1"/>
            <p:cNvSpPr/>
            <p:nvPr/>
          </p:nvSpPr>
          <p:spPr>
            <a:xfrm>
              <a:off x="1933875" y="-950250"/>
              <a:ext cx="945125" cy="1072175"/>
            </a:xfrm>
            <a:custGeom>
              <a:rect b="b" l="l" r="r" t="t"/>
              <a:pathLst>
                <a:path extrusionOk="0" h="42887" w="37805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75" name="Google Shape;1775;p1"/>
            <p:cNvSpPr/>
            <p:nvPr/>
          </p:nvSpPr>
          <p:spPr>
            <a:xfrm>
              <a:off x="2754950" y="-1013525"/>
              <a:ext cx="159700" cy="152700"/>
            </a:xfrm>
            <a:custGeom>
              <a:rect b="b" l="l" r="r" t="t"/>
              <a:pathLst>
                <a:path extrusionOk="0" h="6108" w="6388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76" name="Google Shape;1776;p1"/>
            <p:cNvSpPr/>
            <p:nvPr/>
          </p:nvSpPr>
          <p:spPr>
            <a:xfrm>
              <a:off x="1756600" y="-478700"/>
              <a:ext cx="1022475" cy="608675"/>
            </a:xfrm>
            <a:custGeom>
              <a:rect b="b" l="l" r="r" t="t"/>
              <a:pathLst>
                <a:path extrusionOk="0" h="24347" w="40899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777" name="Google Shape;1777;p1"/>
            <p:cNvSpPr/>
            <p:nvPr/>
          </p:nvSpPr>
          <p:spPr>
            <a:xfrm>
              <a:off x="2672575" y="-393825"/>
              <a:ext cx="149675" cy="153675"/>
            </a:xfrm>
            <a:custGeom>
              <a:rect b="b" l="l" r="r" t="t"/>
              <a:pathLst>
                <a:path extrusionOk="0" h="6147" w="5987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1778" name="Google Shape;1778;p1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779" name="Google Shape;1779;p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grpSp>
          <p:nvGrpSpPr>
            <p:cNvPr id="1780" name="Google Shape;1780;p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781" name="Google Shape;1781;p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rect b="b" l="l" r="r" t="t"/>
                <a:pathLst>
                  <a:path extrusionOk="0" h="36339" w="41119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2" name="Google Shape;1782;p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rect b="b" l="l" r="r" t="t"/>
                <a:pathLst>
                  <a:path extrusionOk="0" h="31116" w="32542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3" name="Google Shape;1783;p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rect b="b" l="l" r="r" t="t"/>
                <a:pathLst>
                  <a:path extrusionOk="0" h="524" w="5184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4" name="Google Shape;1784;p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rect b="b" l="l" r="r" t="t"/>
                <a:pathLst>
                  <a:path extrusionOk="0" h="8598" w="2391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5" name="Google Shape;1785;p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rect b="b" l="l" r="r" t="t"/>
                <a:pathLst>
                  <a:path extrusionOk="0" h="1105" w="5264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6" name="Google Shape;1786;p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rect b="b" l="l" r="r" t="t"/>
                <a:pathLst>
                  <a:path extrusionOk="0" h="4541" w="523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7" name="Google Shape;1787;p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rect b="b" l="l" r="r" t="t"/>
                <a:pathLst>
                  <a:path extrusionOk="0" h="784" w="5063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8" name="Google Shape;1788;p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rect b="b" l="l" r="r" t="t"/>
                <a:pathLst>
                  <a:path extrusionOk="0" h="42706" w="29027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89" name="Google Shape;1789;p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rect b="b" l="l" r="r" t="t"/>
                <a:pathLst>
                  <a:path extrusionOk="0" h="39834" w="543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90" name="Google Shape;1790;p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rect b="b" l="l" r="r" t="t"/>
                <a:pathLst>
                  <a:path extrusionOk="0" h="10567" w="17276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91" name="Google Shape;1791;p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rect b="b" l="l" r="r" t="t"/>
                <a:pathLst>
                  <a:path extrusionOk="0" h="15970" w="2509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sp>
            <p:nvSpPr>
              <p:cNvPr id="1792" name="Google Shape;1792;p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rect b="b" l="l" r="r" t="t"/>
                <a:pathLst>
                  <a:path extrusionOk="0" h="31477" w="27621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Google Shape;1844;p10"/>
          <p:cNvGrpSpPr/>
          <p:nvPr/>
        </p:nvGrpSpPr>
        <p:grpSpPr>
          <a:xfrm>
            <a:off x="685781" y="395183"/>
            <a:ext cx="7768199" cy="4678549"/>
            <a:chOff x="1551000" y="452264"/>
            <a:chExt cx="6042000" cy="4363911"/>
          </a:xfrm>
        </p:grpSpPr>
        <p:sp>
          <p:nvSpPr>
            <p:cNvPr id="1845" name="Google Shape;1845;p10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6" name="Google Shape;1846;p10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47" name="Google Shape;1847;p10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fmla="val 5289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0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fmla="val 13206" name="adj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9" name="Google Shape;1849;p10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2" name="Google Shape;1852;p10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5" name="Google Shape;1855;p10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6" name="Google Shape;1856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8" name="Google Shape;1858;p10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9" name="Google Shape;1859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1" name="Google Shape;1861;p10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62" name="Google Shape;1862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4" name="Google Shape;1864;p10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65" name="Google Shape;1865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7" name="Google Shape;1867;p10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68" name="Google Shape;1868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0" name="Google Shape;1870;p10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71" name="Google Shape;1871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3" name="Google Shape;1873;p10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74" name="Google Shape;1874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6" name="Google Shape;1876;p10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77" name="Google Shape;1877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9" name="Google Shape;1879;p10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80" name="Google Shape;1880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2" name="Google Shape;1882;p10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83" name="Google Shape;1883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5" name="Google Shape;1885;p10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86" name="Google Shape;1886;p10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10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888" name="Google Shape;18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487" y="1371591"/>
            <a:ext cx="6970776" cy="21038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10"/>
          <p:cNvSpPr txBox="1"/>
          <p:nvPr/>
        </p:nvSpPr>
        <p:spPr>
          <a:xfrm>
            <a:off x="1084475" y="3726300"/>
            <a:ext cx="786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zh-TW" sz="33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You yourself are the key to success.</a:t>
            </a:r>
            <a:endParaRPr b="0" i="0" sz="33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890" name="Google Shape;18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1450" y="3549650"/>
            <a:ext cx="1304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"/>
          <p:cNvSpPr txBox="1"/>
          <p:nvPr>
            <p:ph type="title"/>
          </p:nvPr>
        </p:nvSpPr>
        <p:spPr>
          <a:xfrm>
            <a:off x="2028497" y="1437921"/>
            <a:ext cx="5087006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5400">
                <a:latin typeface="DFKai-SB"/>
                <a:ea typeface="DFKai-SB"/>
                <a:cs typeface="DFKai-SB"/>
                <a:sym typeface="DFKai-SB"/>
              </a:rPr>
              <a:t>1.學習歷程檔案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98" name="Google Shape;1798;p2"/>
          <p:cNvSpPr txBox="1"/>
          <p:nvPr>
            <p:ph idx="1" type="subTitle"/>
          </p:nvPr>
        </p:nvSpPr>
        <p:spPr>
          <a:xfrm>
            <a:off x="2133601" y="3284679"/>
            <a:ext cx="4981902" cy="404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課程成果、自主學習、訓練日記佐證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"/>
          <p:cNvSpPr txBox="1"/>
          <p:nvPr>
            <p:ph type="title"/>
          </p:nvPr>
        </p:nvSpPr>
        <p:spPr>
          <a:xfrm>
            <a:off x="905168" y="2854615"/>
            <a:ext cx="76395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zh-TW" sz="6400">
                <a:latin typeface="Microsoft JhengHei"/>
                <a:ea typeface="Microsoft JhengHei"/>
                <a:cs typeface="Microsoft JhengHei"/>
                <a:sym typeface="Microsoft JhengHei"/>
              </a:rPr>
              <a:t>畢業學分與條件</a:t>
            </a:r>
            <a:br>
              <a:rPr lang="zh-TW" sz="6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zh-TW" sz="6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6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4"/>
          <p:cNvSpPr txBox="1"/>
          <p:nvPr>
            <p:ph idx="8" type="title"/>
          </p:nvPr>
        </p:nvSpPr>
        <p:spPr>
          <a:xfrm>
            <a:off x="3510000" y="438150"/>
            <a:ext cx="1895400" cy="714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33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畢業條件</a:t>
            </a:r>
            <a:endParaRPr sz="2800"/>
          </a:p>
        </p:txBody>
      </p:sp>
      <p:sp>
        <p:nvSpPr>
          <p:cNvPr id="1809" name="Google Shape;1809;p4"/>
          <p:cNvSpPr txBox="1"/>
          <p:nvPr/>
        </p:nvSpPr>
        <p:spPr>
          <a:xfrm>
            <a:off x="638175" y="1323975"/>
            <a:ext cx="7953600" cy="28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1.應修習總學分 182學分，學生畢業之最低學分數為 150 學分成績及格。</a:t>
            </a:r>
            <a:endParaRPr b="1" i="0" sz="28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2.部定必修一般科目至少須 80%及格。</a:t>
            </a:r>
            <a:endParaRPr b="1" i="0" sz="28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3.部定必修體育專業科目至少須 85%及格。</a:t>
            </a:r>
            <a:endParaRPr b="1" i="0" sz="28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4.選修科目學分至少需修習 70%及格，始得畢業。</a:t>
            </a:r>
            <a:endParaRPr b="1" i="0" sz="28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zh-TW" sz="2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zh-TW" sz="3000" u="none" cap="none" strike="noStrike">
                <a:solidFill>
                  <a:srgbClr val="E95B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🔺</a:t>
            </a:r>
            <a:r>
              <a:rPr b="1" i="0" lang="zh-TW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請特別留意目前取得畢業學分狀況</a:t>
            </a:r>
            <a:endParaRPr b="0" i="0" sz="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5"/>
          <p:cNvSpPr txBox="1"/>
          <p:nvPr>
            <p:ph idx="8" type="title"/>
          </p:nvPr>
        </p:nvSpPr>
        <p:spPr>
          <a:xfrm>
            <a:off x="2476500" y="438150"/>
            <a:ext cx="4019700" cy="714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33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各年級必修與選修</a:t>
            </a:r>
            <a:endParaRPr sz="2800"/>
          </a:p>
        </p:txBody>
      </p:sp>
      <p:sp>
        <p:nvSpPr>
          <p:cNvPr id="1815" name="Google Shape;1815;p5"/>
          <p:cNvSpPr txBox="1"/>
          <p:nvPr/>
        </p:nvSpPr>
        <p:spPr>
          <a:xfrm>
            <a:off x="638175" y="1323975"/>
            <a:ext cx="795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6" name="Google Shape;1816;p5"/>
          <p:cNvGraphicFramePr/>
          <p:nvPr/>
        </p:nvGraphicFramePr>
        <p:xfrm>
          <a:off x="638200" y="1384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{622AEABE-F48A-4F0E-A05B-04277909AFBB}</a:tableStyleId>
              </a:tblPr>
              <a:tblGrid>
                <a:gridCol w="1109875"/>
                <a:gridCol w="1109875"/>
                <a:gridCol w="1109875"/>
                <a:gridCol w="1109875"/>
                <a:gridCol w="1109875"/>
                <a:gridCol w="1109875"/>
                <a:gridCol w="1109875"/>
              </a:tblGrid>
              <a:tr h="7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普通班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高一上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高一下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高二上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高二下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高三上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高三下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  <a:tr h="7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必修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28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28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  <a:tr h="7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選修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b="1" sz="22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b="1" sz="22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  <a:tr h="7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總計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"/>
          <p:cNvSpPr txBox="1"/>
          <p:nvPr>
            <p:ph type="title"/>
          </p:nvPr>
        </p:nvSpPr>
        <p:spPr>
          <a:xfrm>
            <a:off x="810575" y="2190750"/>
            <a:ext cx="76395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zh-TW" sz="6400">
                <a:latin typeface="Microsoft JhengHei"/>
                <a:ea typeface="Microsoft JhengHei"/>
                <a:cs typeface="Microsoft JhengHei"/>
                <a:sym typeface="Microsoft JhengHei"/>
              </a:rPr>
              <a:t>認識必修、選修</a:t>
            </a:r>
            <a:endParaRPr sz="6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4100">
                <a:latin typeface="Barlow"/>
                <a:ea typeface="Barlow"/>
                <a:cs typeface="Barlow"/>
                <a:sym typeface="Barlow"/>
              </a:rPr>
              <a:t>必修：部定、校訂</a:t>
            </a:r>
            <a:endParaRPr sz="41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4100">
                <a:latin typeface="Barlow"/>
                <a:ea typeface="Barlow"/>
                <a:cs typeface="Barlow"/>
                <a:sym typeface="Barlow"/>
              </a:rPr>
              <a:t>選修：加深加廣、多元選修</a:t>
            </a:r>
            <a:endParaRPr sz="41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8"/>
          <p:cNvSpPr txBox="1"/>
          <p:nvPr>
            <p:ph type="title"/>
          </p:nvPr>
        </p:nvSpPr>
        <p:spPr>
          <a:xfrm>
            <a:off x="984908" y="704193"/>
            <a:ext cx="7639500" cy="3951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zh-TW" sz="640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zh-TW" sz="6400" u="sng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看懂課程計劃書</a:t>
            </a:r>
            <a:br>
              <a:rPr lang="zh-TW" sz="6400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6400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成德官網首頁-新課綱專區-高中</a:t>
            </a:r>
            <a:br>
              <a:rPr lang="zh-TW" sz="4000"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40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部課程計畫</a:t>
            </a:r>
            <a:br>
              <a:rPr lang="zh-TW" sz="6400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6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0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https://www.cdjh.hc.edu.tw/nss/s/main/p/seniorcourse</a:t>
            </a:r>
            <a:endParaRPr sz="20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7"/>
          <p:cNvSpPr txBox="1"/>
          <p:nvPr>
            <p:ph idx="8" type="title"/>
          </p:nvPr>
        </p:nvSpPr>
        <p:spPr>
          <a:xfrm>
            <a:off x="2476500" y="438150"/>
            <a:ext cx="4019700" cy="714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33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各年級必修與選修</a:t>
            </a:r>
            <a:endParaRPr sz="2800"/>
          </a:p>
        </p:txBody>
      </p:sp>
      <p:sp>
        <p:nvSpPr>
          <p:cNvPr id="1832" name="Google Shape;1832;p7"/>
          <p:cNvSpPr txBox="1"/>
          <p:nvPr/>
        </p:nvSpPr>
        <p:spPr>
          <a:xfrm>
            <a:off x="638175" y="1323975"/>
            <a:ext cx="795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3" name="Google Shape;1833;p7"/>
          <p:cNvGraphicFramePr/>
          <p:nvPr/>
        </p:nvGraphicFramePr>
        <p:xfrm>
          <a:off x="638200" y="1384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{622AEABE-F48A-4F0E-A05B-04277909AFBB}</a:tableStyleId>
              </a:tblPr>
              <a:tblGrid>
                <a:gridCol w="1109875"/>
                <a:gridCol w="1109875"/>
                <a:gridCol w="1109875"/>
                <a:gridCol w="1109875"/>
                <a:gridCol w="1109875"/>
                <a:gridCol w="1109875"/>
                <a:gridCol w="1109875"/>
              </a:tblGrid>
              <a:tr h="6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學分項目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總計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通過門檻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  <a:tr h="6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必修--一般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102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82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再任意選 4學分補足150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</a:tr>
              <a:tr h="6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必修--體育專項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43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vMerge="1"/>
              </a:tr>
              <a:tr h="6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選修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vMerge="1"/>
              </a:tr>
              <a:tr h="6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總計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182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zh-TW" sz="2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146</a:t>
                      </a:r>
                      <a:endParaRPr b="1" sz="2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9"/>
          <p:cNvSpPr txBox="1"/>
          <p:nvPr>
            <p:ph idx="1" type="subTitle"/>
          </p:nvPr>
        </p:nvSpPr>
        <p:spPr>
          <a:xfrm>
            <a:off x="5410200" y="1447800"/>
            <a:ext cx="2362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我的未來親手打造</a:t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39" name="Google Shape;18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1114425"/>
            <a:ext cx="3971925" cy="25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