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Bebas Neue"/>
      <p:regular r:id="rId32"/>
    </p:embeddedFont>
    <p:embeddedFont>
      <p:font typeface="Didact Gothic"/>
      <p:regular r:id="rId33"/>
    </p:embeddedFont>
    <p:embeddedFont>
      <p:font typeface="Barlow Medium"/>
      <p:regular r:id="rId34"/>
      <p:bold r:id="rId35"/>
      <p:italic r:id="rId36"/>
      <p:boldItalic r:id="rId37"/>
    </p:embeddedFont>
    <p:embeddedFont>
      <p:font typeface="PT Sans"/>
      <p:regular r:id="rId38"/>
      <p:bold r:id="rId39"/>
      <p:italic r:id="rId40"/>
      <p:boldItalic r:id="rId41"/>
    </p:embeddedFont>
    <p:embeddedFont>
      <p:font typeface="Itim"/>
      <p:regular r:id="rId42"/>
    </p:embeddedFont>
    <p:embeddedFont>
      <p:font typeface="Barl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hY0U/uwm/h9HpJoMtYhKH3zBD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DC6376-6A44-45EC-8DD9-A3C8F92DCEB3}">
  <a:tblStyle styleId="{9FDC6376-6A44-45EC-8DD9-A3C8F92DCEB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italic.fntdata"/><Relationship Id="rId20" Type="http://schemas.openxmlformats.org/officeDocument/2006/relationships/slide" Target="slides/slide13.xml"/><Relationship Id="rId42" Type="http://schemas.openxmlformats.org/officeDocument/2006/relationships/font" Target="fonts/Itim-regular.fntdata"/><Relationship Id="rId41" Type="http://schemas.openxmlformats.org/officeDocument/2006/relationships/font" Target="fonts/PTSans-boldItalic.fntdata"/><Relationship Id="rId22" Type="http://schemas.openxmlformats.org/officeDocument/2006/relationships/slide" Target="slides/slide15.xml"/><Relationship Id="rId44" Type="http://schemas.openxmlformats.org/officeDocument/2006/relationships/font" Target="fonts/Barlow-bold.fntdata"/><Relationship Id="rId21" Type="http://schemas.openxmlformats.org/officeDocument/2006/relationships/slide" Target="slides/slide14.xml"/><Relationship Id="rId43" Type="http://schemas.openxmlformats.org/officeDocument/2006/relationships/font" Target="fonts/Barlow-regular.fntdata"/><Relationship Id="rId24" Type="http://schemas.openxmlformats.org/officeDocument/2006/relationships/slide" Target="slides/slide17.xml"/><Relationship Id="rId46" Type="http://schemas.openxmlformats.org/officeDocument/2006/relationships/font" Target="fonts/Barlow-boldItalic.fntdata"/><Relationship Id="rId23" Type="http://schemas.openxmlformats.org/officeDocument/2006/relationships/slide" Target="slides/slide16.xml"/><Relationship Id="rId45"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DidactGothic-regular.fntdata"/><Relationship Id="rId10" Type="http://schemas.openxmlformats.org/officeDocument/2006/relationships/slide" Target="slides/slide3.xml"/><Relationship Id="rId32" Type="http://schemas.openxmlformats.org/officeDocument/2006/relationships/font" Target="fonts/BebasNeue-regular.fntdata"/><Relationship Id="rId13" Type="http://schemas.openxmlformats.org/officeDocument/2006/relationships/slide" Target="slides/slide6.xml"/><Relationship Id="rId35" Type="http://schemas.openxmlformats.org/officeDocument/2006/relationships/font" Target="fonts/BarlowMedium-bold.fntdata"/><Relationship Id="rId12" Type="http://schemas.openxmlformats.org/officeDocument/2006/relationships/slide" Target="slides/slide5.xml"/><Relationship Id="rId34" Type="http://schemas.openxmlformats.org/officeDocument/2006/relationships/font" Target="fonts/BarlowMedium-regular.fntdata"/><Relationship Id="rId15" Type="http://schemas.openxmlformats.org/officeDocument/2006/relationships/slide" Target="slides/slide8.xml"/><Relationship Id="rId37" Type="http://schemas.openxmlformats.org/officeDocument/2006/relationships/font" Target="fonts/BarlowMedium-boldItalic.fntdata"/><Relationship Id="rId14" Type="http://schemas.openxmlformats.org/officeDocument/2006/relationships/slide" Target="slides/slide7.xml"/><Relationship Id="rId36" Type="http://schemas.openxmlformats.org/officeDocument/2006/relationships/font" Target="fonts/BarlowMedium-italic.fntdata"/><Relationship Id="rId17" Type="http://schemas.openxmlformats.org/officeDocument/2006/relationships/slide" Target="slides/slide10.xml"/><Relationship Id="rId39" Type="http://schemas.openxmlformats.org/officeDocument/2006/relationships/font" Target="fonts/PTSans-bold.fntdata"/><Relationship Id="rId16" Type="http://schemas.openxmlformats.org/officeDocument/2006/relationships/slide" Target="slides/slide9.xml"/><Relationship Id="rId38" Type="http://schemas.openxmlformats.org/officeDocument/2006/relationships/font" Target="fonts/PTSans-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c.edu.tw/cacportal/jbcrc/LearningPortfolios_MultiQuery_ppa/index.php"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recruit.moe.edu.tw/mathsy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8" name="Google Shape;17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4" name="Google Shape;19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那怎麼樣的檔案是好的學習歷程檔案  裡面有甚麼要素</a:t>
            </a:r>
            <a:br>
              <a:rPr lang="zh-TW"/>
            </a:br>
            <a:r>
              <a:rPr lang="zh-TW"/>
              <a:t>請老師先看一下網頁內容   簡單敘述要素</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zh-TW"/>
              <a:t>摘錄文章部分內容</a:t>
            </a:r>
            <a:endParaRPr/>
          </a:p>
          <a:p>
            <a:pPr indent="0" lvl="0" marL="0" rtl="0" algn="l">
              <a:lnSpc>
                <a:spcPct val="100000"/>
              </a:lnSpc>
              <a:spcBef>
                <a:spcPts val="0"/>
              </a:spcBef>
              <a:spcAft>
                <a:spcPts val="0"/>
              </a:spcAft>
              <a:buSzPts val="1100"/>
              <a:buNone/>
            </a:pPr>
            <a:r>
              <a:rPr b="0" i="0" lang="zh-TW" sz="1100" u="none" cap="none" strike="noStrike">
                <a:solidFill>
                  <a:srgbClr val="000000"/>
                </a:solidFill>
                <a:latin typeface="Arial"/>
                <a:ea typeface="Arial"/>
                <a:cs typeface="Arial"/>
                <a:sym typeface="Arial"/>
              </a:rPr>
              <a:t>一份好的課程學習成果要有底下的這些要素: (說明學習情境與展現個人學習特色)</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zh-TW" sz="1100" u="none" cap="none" strike="noStrike">
                <a:solidFill>
                  <a:srgbClr val="000000"/>
                </a:solidFill>
                <a:latin typeface="Arial"/>
                <a:ea typeface="Arial"/>
                <a:cs typeface="Arial"/>
                <a:sym typeface="Arial"/>
              </a:rPr>
              <a:t>1.主題   2.作者(小組要註明分工比例與負責事項)  3.主題說明（目的、概要與關鍵字）4.心得與想法5.步驟6.結果（含討論）7.對未來學習的影響。</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1" name="Google Shape;196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學習歷程檔案裏面有個很重要的東西-學習的省思</a:t>
            </a:r>
            <a:endParaRPr/>
          </a:p>
          <a:p>
            <a:pPr indent="0" lvl="0" marL="0" rtl="0" algn="l">
              <a:lnSpc>
                <a:spcPct val="100000"/>
              </a:lnSpc>
              <a:spcBef>
                <a:spcPts val="0"/>
              </a:spcBef>
              <a:spcAft>
                <a:spcPts val="0"/>
              </a:spcAft>
              <a:buSzPts val="1100"/>
              <a:buNone/>
            </a:pPr>
            <a:r>
              <a:rPr lang="zh-TW"/>
              <a:t>也請老師看一下文章內容 簡略對學生說明甚麼是「對學習的省思」</a:t>
            </a:r>
            <a:br>
              <a:rPr lang="zh-TW"/>
            </a:br>
            <a:r>
              <a:rPr lang="zh-TW"/>
              <a:t>「對學習的省思」-主要是要學生闡述，在學習的過程之中，有遇到甚麼樣的問題、怎麼克服這個問題、克服的這個問題之後從中學到了甚麼</a:t>
            </a:r>
            <a:endParaRPr/>
          </a:p>
          <a:p>
            <a:pPr indent="0" lvl="0" marL="0" rtl="0" algn="l">
              <a:lnSpc>
                <a:spcPct val="100000"/>
              </a:lnSpc>
              <a:spcBef>
                <a:spcPts val="0"/>
              </a:spcBef>
              <a:spcAft>
                <a:spcPts val="0"/>
              </a:spcAft>
              <a:buSzPts val="1100"/>
              <a:buNone/>
            </a:pPr>
            <a:r>
              <a:rPr lang="zh-TW"/>
              <a:t>比如說有學生做水跟綠豆成長的速率關係，澆越多水綠豆的成長速率是不是越快，他就思考他要怎麼做，怎麼測量水、怎麼測量綠豆，學生想不出來，老師提供想法-可以準備一些寶特瓶  截取瓶底  每個瓶底都放3顆綠豆，然後每個瓶底每天加不同量的水，比如第一個每天加1ml  第二個加2ml  以此類推 這樣每個培養皿的每天水量就不同 那也可以觀察每天綠豆的成長狀況 </a:t>
            </a:r>
            <a:br>
              <a:rPr lang="zh-TW"/>
            </a:br>
            <a:br>
              <a:rPr lang="zh-TW"/>
            </a:br>
            <a:r>
              <a:rPr lang="zh-TW"/>
              <a:t>這是說明學生一開始只能想到他要做甚麼  但他不知道他在執行中會遇到甚麼困難  後來學生發現  每個培養皿到達某種水量之後 他就沒辦法加了  會甚麼?因為他如果每天10ml  1個禮拜就70ml  那他這個實驗他1個禮拜就做不下去啦  所以這就是一個省思  研究方法的省思</a:t>
            </a:r>
            <a:endParaRPr/>
          </a:p>
          <a:p>
            <a:pPr indent="0" lvl="0" marL="0" rtl="0" algn="l">
              <a:lnSpc>
                <a:spcPct val="100000"/>
              </a:lnSpc>
              <a:spcBef>
                <a:spcPts val="0"/>
              </a:spcBef>
              <a:spcAft>
                <a:spcPts val="0"/>
              </a:spcAft>
              <a:buSzPts val="1100"/>
              <a:buNone/>
            </a:pPr>
            <a:r>
              <a:rPr lang="zh-TW"/>
              <a:t>所以以後再做這個實驗的時候 水該怎麼加  水是不是就不用1ml來增加  而是改成一次增加0.5ml 或是2天加一次水  就可以改善這個研究</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8" name="Google Shape;19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請老師看一下文章內容 簡略對學生說明重點</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zh-TW"/>
              <a:t>摘錄文章部分內容</a:t>
            </a:r>
            <a:endParaRPr/>
          </a:p>
          <a:p>
            <a:pPr indent="0" lvl="0" marL="0" rtl="0" algn="l">
              <a:lnSpc>
                <a:spcPct val="100000"/>
              </a:lnSpc>
              <a:spcBef>
                <a:spcPts val="0"/>
              </a:spcBef>
              <a:spcAft>
                <a:spcPts val="0"/>
              </a:spcAft>
              <a:buSzPts val="1100"/>
              <a:buNone/>
            </a:pPr>
            <a:r>
              <a:rPr b="1" i="0" lang="zh-TW" sz="1100" u="none" cap="none" strike="noStrike">
                <a:solidFill>
                  <a:srgbClr val="000000"/>
                </a:solidFill>
                <a:latin typeface="Arial"/>
                <a:ea typeface="Arial"/>
                <a:cs typeface="Arial"/>
                <a:sym typeface="Arial"/>
              </a:rPr>
              <a:t>學習歷程反思三大要點</a:t>
            </a:r>
            <a:endParaRPr b="1"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1" i="0" lang="zh-TW" sz="1100" u="none" cap="none" strike="noStrike">
                <a:solidFill>
                  <a:srgbClr val="000000"/>
                </a:solidFill>
                <a:latin typeface="Arial"/>
                <a:ea typeface="Arial"/>
                <a:cs typeface="Arial"/>
                <a:sym typeface="Arial"/>
              </a:rPr>
              <a:t>一、什麼是「學習歷程反思」？二、學習歷程反思的面向  三、為什麼我們需要反思？</a:t>
            </a:r>
            <a:endParaRPr/>
          </a:p>
          <a:p>
            <a:pPr indent="0" lvl="0" marL="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1" i="0" lang="zh-TW" sz="1100" u="none" cap="none" strike="noStrike">
                <a:solidFill>
                  <a:srgbClr val="000000"/>
                </a:solidFill>
                <a:latin typeface="Arial"/>
                <a:ea typeface="Arial"/>
                <a:cs typeface="Arial"/>
                <a:sym typeface="Arial"/>
              </a:rPr>
              <a:t>為什麼我們需要反思？</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zh-TW" sz="1100" u="none" cap="none" strike="noStrike">
                <a:solidFill>
                  <a:srgbClr val="000000"/>
                </a:solidFill>
                <a:latin typeface="Arial"/>
                <a:ea typeface="Arial"/>
                <a:cs typeface="Arial"/>
                <a:sym typeface="Arial"/>
              </a:rPr>
              <a:t>學習歷程反思的重點，不只在於呈現一份內容扎實、豐富的備審資料給教授看，而是希望同學們能透過反思，不斷地與自我對話，並審視自己在實作過程中，是否能夠發現問題、發現問題後自己能否解決，以及事後反思時是否發現了更好的解決方法。</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5" name="Google Shape;19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zh-TW"/>
              <a:t>請老師看一下文章內容 簡略對學生說明重點</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rPr lang="zh-TW"/>
              <a:t>雖然這是高三學生要特別注意的</a:t>
            </a:r>
            <a:br>
              <a:rPr lang="zh-TW"/>
            </a:br>
            <a:r>
              <a:rPr lang="zh-TW"/>
              <a:t>但可以再高二就先了解架構  妳要告訴教授妳高中的學習狀況  所以妳要告訴人家妳高中學習的架構是甚麼  然後再來看妳各細項的學習歷程檔案</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zh-TW"/>
              <a:t>摘錄部分內容</a:t>
            </a:r>
            <a:br>
              <a:rPr lang="zh-TW"/>
            </a:br>
            <a:r>
              <a:rPr b="0" i="0" lang="zh-TW" sz="1100" u="none" cap="none" strike="noStrike">
                <a:solidFill>
                  <a:srgbClr val="000000"/>
                </a:solidFill>
                <a:latin typeface="Arial"/>
                <a:ea typeface="Arial"/>
                <a:cs typeface="Arial"/>
                <a:sym typeface="Arial"/>
              </a:rPr>
              <a:t>根據大學甄選委員會公布的簡章規範，個人申請入學第二階段所參採的審查資料中，學習歷程自述是獨立評分的項目，其中學習歷程自述的評分內容包括</a:t>
            </a:r>
            <a:r>
              <a:rPr b="1" i="0" lang="zh-TW" sz="1100" u="none" cap="none" strike="noStrike">
                <a:solidFill>
                  <a:srgbClr val="000000"/>
                </a:solidFill>
                <a:latin typeface="Arial"/>
                <a:ea typeface="Arial"/>
                <a:cs typeface="Arial"/>
                <a:sym typeface="Arial"/>
              </a:rPr>
              <a:t>高中學習歷程反思</a:t>
            </a:r>
            <a:r>
              <a:rPr b="0" i="0" lang="zh-TW" sz="1100" u="none" cap="none" strike="noStrike">
                <a:solidFill>
                  <a:srgbClr val="000000"/>
                </a:solidFill>
                <a:latin typeface="Arial"/>
                <a:ea typeface="Arial"/>
                <a:cs typeface="Arial"/>
                <a:sym typeface="Arial"/>
              </a:rPr>
              <a:t>、</a:t>
            </a:r>
            <a:r>
              <a:rPr b="1" i="0" lang="zh-TW" sz="1100" u="none" cap="none" strike="noStrike">
                <a:solidFill>
                  <a:srgbClr val="000000"/>
                </a:solidFill>
                <a:latin typeface="Arial"/>
                <a:ea typeface="Arial"/>
                <a:cs typeface="Arial"/>
                <a:sym typeface="Arial"/>
              </a:rPr>
              <a:t>就讀動機</a:t>
            </a:r>
            <a:r>
              <a:rPr b="0" i="0" lang="zh-TW" sz="1100" u="none" cap="none" strike="noStrike">
                <a:solidFill>
                  <a:srgbClr val="000000"/>
                </a:solidFill>
                <a:latin typeface="Arial"/>
                <a:ea typeface="Arial"/>
                <a:cs typeface="Arial"/>
                <a:sym typeface="Arial"/>
              </a:rPr>
              <a:t>以及</a:t>
            </a:r>
            <a:r>
              <a:rPr b="1" i="0" lang="zh-TW" sz="1100" u="none" cap="none" strike="noStrike">
                <a:solidFill>
                  <a:srgbClr val="000000"/>
                </a:solidFill>
                <a:latin typeface="Arial"/>
                <a:ea typeface="Arial"/>
                <a:cs typeface="Arial"/>
                <a:sym typeface="Arial"/>
              </a:rPr>
              <a:t>未來學習計畫與生涯規劃</a:t>
            </a:r>
            <a:r>
              <a:rPr b="0" i="0" lang="zh-TW" sz="1100" u="none" cap="none" strike="noStrike">
                <a:solidFill>
                  <a:srgbClr val="000000"/>
                </a:solidFill>
                <a:latin typeface="Arial"/>
                <a:ea typeface="Arial"/>
                <a:cs typeface="Arial"/>
                <a:sym typeface="Arial"/>
              </a:rPr>
              <a:t>等項目。</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1" name="Google Shape;19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自主學習是本學期最重要的一件事</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6" name="Google Shape;19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115學年申請入學有1800個系會參採自主學習</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9" name="Shape 1989"/>
        <p:cNvGrpSpPr/>
        <p:nvPr/>
      </p:nvGrpSpPr>
      <p:grpSpPr>
        <a:xfrm>
          <a:off x="0" y="0"/>
          <a:ext cx="0" cy="0"/>
          <a:chOff x="0" y="0"/>
          <a:chExt cx="0" cy="0"/>
        </a:xfrm>
      </p:grpSpPr>
      <p:sp>
        <p:nvSpPr>
          <p:cNvPr id="1990" name="Google Shape;199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1" name="Google Shape;199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zh-TW"/>
              <a:t>這是老師搜尋的結果</a:t>
            </a:r>
            <a:br>
              <a:rPr lang="zh-TW"/>
            </a:br>
            <a:r>
              <a:rPr lang="zh-TW"/>
              <a:t>有這麼多的校系參採自主學習計畫與成果</a:t>
            </a:r>
            <a:br>
              <a:rPr lang="zh-TW"/>
            </a:br>
            <a:r>
              <a:rPr lang="zh-TW"/>
              <a:t>請學生到大學招生委員會-學習準備建議方向</a:t>
            </a:r>
            <a:r>
              <a:rPr b="0" i="0" lang="zh-TW" sz="1100" u="none" cap="none" strike="noStrike">
                <a:solidFill>
                  <a:srgbClr val="000000"/>
                </a:solidFill>
                <a:latin typeface="Arial"/>
                <a:ea typeface="Arial"/>
                <a:cs typeface="Arial"/>
                <a:sym typeface="Arial"/>
              </a:rPr>
              <a:t>查詢-有採計「多元表現」校系查詢-高中</a:t>
            </a:r>
            <a:r>
              <a:rPr lang="zh-TW"/>
              <a:t>自主學習計畫與成果</a:t>
            </a:r>
            <a:br>
              <a:rPr b="0" i="0" lang="zh-TW" sz="1100" u="none" cap="none" strike="noStrike">
                <a:solidFill>
                  <a:srgbClr val="000000"/>
                </a:solidFill>
                <a:latin typeface="Arial"/>
                <a:ea typeface="Arial"/>
                <a:cs typeface="Arial"/>
                <a:sym typeface="Arial"/>
              </a:rPr>
            </a:br>
            <a:r>
              <a:rPr b="0" i="0" lang="zh-TW" sz="1100" u="none" cap="none" strike="noStrike">
                <a:solidFill>
                  <a:srgbClr val="000000"/>
                </a:solidFill>
                <a:latin typeface="Arial"/>
                <a:ea typeface="Arial"/>
                <a:cs typeface="Arial"/>
                <a:sym typeface="Arial"/>
              </a:rPr>
              <a:t>查詢相關參採資料</a:t>
            </a:r>
            <a:r>
              <a:rPr lang="zh-TW" u="sng">
                <a:solidFill>
                  <a:schemeClr val="hlink"/>
                </a:solidFill>
                <a:hlinkClick r:id="rId2"/>
              </a:rPr>
              <a:t>學習準備建議方向查詢-招聯會</a:t>
            </a:r>
            <a:r>
              <a:rPr lang="zh-TW"/>
              <a:t>https://www.cac.edu.tw/cacportal/jbcrc/LearningPortfolios_MultiQuery_ppa/index.php</a:t>
            </a:r>
            <a:endParaRPr/>
          </a:p>
          <a:p>
            <a:pPr indent="0" lvl="0" marL="0" marR="0" rtl="0" algn="l">
              <a:lnSpc>
                <a:spcPct val="100000"/>
              </a:lnSpc>
              <a:spcBef>
                <a:spcPts val="0"/>
              </a:spcBef>
              <a:spcAft>
                <a:spcPts val="0"/>
              </a:spcAft>
              <a:buClr>
                <a:srgbClr val="000000"/>
              </a:buClr>
              <a:buSzPts val="1100"/>
              <a:buFont typeface="Arial"/>
              <a:buNone/>
            </a:pPr>
            <a:r>
              <a:rPr b="0" i="0" lang="zh-TW" sz="1100" u="none" cap="none" strike="noStrike">
                <a:solidFill>
                  <a:srgbClr val="000000"/>
                </a:solidFill>
                <a:latin typeface="Arial"/>
                <a:ea typeface="Arial"/>
                <a:cs typeface="Arial"/>
                <a:sym typeface="Arial"/>
              </a:rPr>
              <a:t>(可以示範操作高中</a:t>
            </a:r>
            <a:r>
              <a:rPr lang="zh-TW"/>
              <a:t>自主學習計畫與成果-淡江大學-共有37個科系參採</a:t>
            </a:r>
            <a:r>
              <a:rPr b="0" i="0" lang="zh-TW"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br>
              <a:rPr lang="zh-TW"/>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8" name="Google Shape;19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如ppt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3bda106be4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5" name="Google Shape;2005;g3bda106be4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2" name="Google Shape;201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6" name="Google Shape;18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宣導重點</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7" name="Google Shape;201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高二的三大要點   </a:t>
            </a:r>
            <a:endParaRPr/>
          </a:p>
          <a:p>
            <a:pPr indent="0" lvl="0" marL="0" rtl="0" algn="l">
              <a:lnSpc>
                <a:spcPct val="100000"/>
              </a:lnSpc>
              <a:spcBef>
                <a:spcPts val="0"/>
              </a:spcBef>
              <a:spcAft>
                <a:spcPts val="0"/>
              </a:spcAft>
              <a:buSzPts val="1100"/>
              <a:buNone/>
            </a:pPr>
            <a:r>
              <a:rPr lang="zh-TW"/>
              <a:t>1.學習歷程檔案要趕快準備  因為暑假就要全心全意準備學測  沒時間做</a:t>
            </a:r>
            <a:endParaRPr/>
          </a:p>
          <a:p>
            <a:pPr indent="0" lvl="0" marL="0" rtl="0" algn="l">
              <a:lnSpc>
                <a:spcPct val="100000"/>
              </a:lnSpc>
              <a:spcBef>
                <a:spcPts val="0"/>
              </a:spcBef>
              <a:spcAft>
                <a:spcPts val="0"/>
              </a:spcAft>
              <a:buSzPts val="1100"/>
              <a:buNone/>
            </a:pPr>
            <a:r>
              <a:rPr lang="zh-TW"/>
              <a:t>2.自主學習成果又是申請入學很重要  要參採的要件  也只剩下這學期可以做</a:t>
            </a:r>
            <a:endParaRPr/>
          </a:p>
          <a:p>
            <a:pPr indent="0" lvl="0" marL="0" rtl="0" algn="l">
              <a:lnSpc>
                <a:spcPct val="100000"/>
              </a:lnSpc>
              <a:spcBef>
                <a:spcPts val="0"/>
              </a:spcBef>
              <a:spcAft>
                <a:spcPts val="0"/>
              </a:spcAft>
              <a:buSzPts val="1100"/>
              <a:buNone/>
            </a:pPr>
            <a:r>
              <a:rPr lang="zh-TW"/>
              <a:t>3.忙完這些要再思考妳的畢業學分</a:t>
            </a:r>
            <a:br>
              <a:rPr lang="zh-TW"/>
            </a:br>
            <a:endParaRPr/>
          </a:p>
          <a:p>
            <a:pPr indent="0" lvl="0" marL="0" rtl="0" algn="l">
              <a:lnSpc>
                <a:spcPct val="100000"/>
              </a:lnSpc>
              <a:spcBef>
                <a:spcPts val="0"/>
              </a:spcBef>
              <a:spcAft>
                <a:spcPts val="0"/>
              </a:spcAft>
              <a:buSzPts val="1100"/>
              <a:buNone/>
            </a:pPr>
            <a:r>
              <a:rPr lang="zh-TW"/>
              <a:t>妳為了要讓妳高三好好拚學測  所以妳勢必妳要考完學測之後  不要被妳能不能畢業這件事去影響到妳申請入學妳還要準備很多東西</a:t>
            </a:r>
            <a:endParaRPr/>
          </a:p>
          <a:p>
            <a:pPr indent="0" lvl="0" marL="0" rtl="0" algn="l">
              <a:lnSpc>
                <a:spcPct val="100000"/>
              </a:lnSpc>
              <a:spcBef>
                <a:spcPts val="0"/>
              </a:spcBef>
              <a:spcAft>
                <a:spcPts val="0"/>
              </a:spcAft>
              <a:buSzPts val="1100"/>
              <a:buNone/>
            </a:pPr>
            <a:r>
              <a:rPr lang="zh-TW"/>
              <a:t>所以最好就是要開始思考與評估前3個學期的學分有沒有辦法順利畢業</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3" name="Google Shape;202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再讓學生了解必修及選修學分分布</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0" name="Google Shape;20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因為妳高三上要好好準備學測  所以儘量不要高三的時候重補修一大堆 我們常會看到很多高三的學生  重補修高一高二的學分</a:t>
            </a:r>
            <a:endParaRPr/>
          </a:p>
          <a:p>
            <a:pPr indent="0" lvl="0" marL="0" rtl="0" algn="l">
              <a:lnSpc>
                <a:spcPct val="100000"/>
              </a:lnSpc>
              <a:spcBef>
                <a:spcPts val="0"/>
              </a:spcBef>
              <a:spcAft>
                <a:spcPts val="0"/>
              </a:spcAft>
              <a:buSzPts val="1100"/>
              <a:buNone/>
            </a:pPr>
            <a:r>
              <a:rPr lang="zh-TW"/>
              <a:t>妳又要準備學測  等於是蠟燭2頭燒  會很辛苦 所以不如這學期妳就好好把妳的畢業學分掌握好  那妳高三就可以專心的拚學測</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6" name="Google Shape;203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2" name="Google Shape;20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8" name="Google Shape;18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學習歷程檔案分成四大類</a:t>
            </a:r>
            <a:br>
              <a:rPr lang="zh-TW"/>
            </a:br>
            <a:r>
              <a:rPr lang="zh-TW"/>
              <a:t>部定必修和校定必修  需要透過老師認證</a:t>
            </a:r>
            <a:endParaRPr/>
          </a:p>
          <a:p>
            <a:pPr indent="0" lvl="0" marL="0" rtl="0" algn="l">
              <a:lnSpc>
                <a:spcPct val="100000"/>
              </a:lnSpc>
              <a:spcBef>
                <a:spcPts val="0"/>
              </a:spcBef>
              <a:spcAft>
                <a:spcPts val="0"/>
              </a:spcAft>
              <a:buSzPts val="1100"/>
              <a:buNone/>
            </a:pPr>
            <a:r>
              <a:rPr lang="zh-TW"/>
              <a:t>加深加廣、多元學習表現  是自己上傳就可以  不用認證</a:t>
            </a:r>
            <a:endParaRPr/>
          </a:p>
          <a:p>
            <a:pPr indent="0" lvl="0" marL="0" rtl="0" algn="l">
              <a:lnSpc>
                <a:spcPct val="100000"/>
              </a:lnSpc>
              <a:spcBef>
                <a:spcPts val="0"/>
              </a:spcBef>
              <a:spcAft>
                <a:spcPts val="0"/>
              </a:spcAft>
              <a:buSzPts val="1100"/>
              <a:buNone/>
            </a:pPr>
            <a:r>
              <a:rPr lang="zh-TW"/>
              <a:t>但高一、二的選修課程和高三的加深加廣課程(高三其實有很多選修課，其實都放在加深加廣)如果學生有整理成學習歷程檔案也可以請老師幫忙認證，</a:t>
            </a:r>
            <a:br>
              <a:rPr lang="zh-TW"/>
            </a:br>
            <a:r>
              <a:rPr lang="zh-TW"/>
              <a:t>學生如果學習起來覺得不錯，比如高三你學了物理光學幾週之後，你覺得這個單元你學的很有心得，你把它做成學習歷程檔案、資料彙整或是小論文之類的研究，你希望老師幫你做認證，你就可以主動跟老師說</a:t>
            </a:r>
            <a:br>
              <a:rPr lang="zh-TW"/>
            </a:br>
            <a:br>
              <a:rPr lang="zh-TW"/>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3" name="Google Shape;18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告訴學生為什麼這學期要重視這件事</a:t>
            </a:r>
            <a:endParaRPr/>
          </a:p>
          <a:p>
            <a:pPr indent="0" lvl="0" marL="0" rtl="0" algn="l">
              <a:lnSpc>
                <a:spcPct val="100000"/>
              </a:lnSpc>
              <a:spcBef>
                <a:spcPts val="0"/>
              </a:spcBef>
              <a:spcAft>
                <a:spcPts val="0"/>
              </a:spcAft>
              <a:buSzPts val="1100"/>
              <a:buNone/>
            </a:pPr>
            <a:r>
              <a:rPr lang="zh-TW"/>
              <a:t>因為你這學期一過  你就是高三了  你就只有一件事情-就是好好拚學測  就等於未來你會沒有時間整理學習歷程檔案  要等你學測完</a:t>
            </a:r>
            <a:endParaRPr/>
          </a:p>
          <a:p>
            <a:pPr indent="0" lvl="0" marL="0" rtl="0" algn="l">
              <a:lnSpc>
                <a:spcPct val="100000"/>
              </a:lnSpc>
              <a:spcBef>
                <a:spcPts val="0"/>
              </a:spcBef>
              <a:spcAft>
                <a:spcPts val="0"/>
              </a:spcAft>
              <a:buSzPts val="1100"/>
              <a:buNone/>
            </a:pPr>
            <a:r>
              <a:rPr lang="zh-TW"/>
              <a:t>才會再開始整理你的學習歷程檔案 但學測完離申請就只剩2個月 </a:t>
            </a:r>
            <a:r>
              <a:rPr lang="zh-TW"/>
              <a:t>（依照今年為例子２／２5公佈成績後。3/31申請入學開始繳交學習歷程檔案）</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4" name="Google Shape;19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zh-TW"/>
              <a:t>請學生到大學招生委員會-入學管道-(</a:t>
            </a:r>
            <a:r>
              <a:rPr lang="zh-TW"/>
              <a:t>注意一下他們是第幾學年度）</a:t>
            </a:r>
            <a:r>
              <a:rPr b="0" i="0" lang="zh-TW" sz="1100" u="none" cap="none" strike="noStrike">
                <a:solidFill>
                  <a:srgbClr val="000000"/>
                </a:solidFill>
                <a:latin typeface="Arial"/>
                <a:ea typeface="Arial"/>
                <a:cs typeface="Arial"/>
                <a:sym typeface="Arial"/>
              </a:rPr>
              <a:t>繁星推薦、申請入學、分發入學招生管道數學考科參採查詢系統</a:t>
            </a:r>
            <a:br>
              <a:rPr b="0" i="0" lang="zh-TW" sz="1100" u="none" cap="none" strike="noStrike">
                <a:solidFill>
                  <a:srgbClr val="000000"/>
                </a:solidFill>
                <a:latin typeface="Arial"/>
                <a:ea typeface="Arial"/>
                <a:cs typeface="Arial"/>
                <a:sym typeface="Arial"/>
              </a:rPr>
            </a:br>
            <a:r>
              <a:rPr b="0" i="0" lang="zh-TW" sz="1100" u="none" cap="none" strike="noStrike">
                <a:solidFill>
                  <a:srgbClr val="000000"/>
                </a:solidFill>
                <a:latin typeface="Arial"/>
                <a:ea typeface="Arial"/>
                <a:cs typeface="Arial"/>
                <a:sym typeface="Arial"/>
              </a:rPr>
              <a:t>查詢相關參採資料</a:t>
            </a:r>
            <a:r>
              <a:rPr lang="zh-TW" u="sng">
                <a:solidFill>
                  <a:schemeClr val="hlink"/>
                </a:solidFill>
                <a:hlinkClick r:id="rId2"/>
              </a:rPr>
              <a:t>大學繁星推薦、申請入學、分發入學參採數學考科查詢系統</a:t>
            </a:r>
            <a:r>
              <a:rPr lang="zh-TW"/>
              <a:t>https://srecruit.moe.edu.tw/mathsys/</a:t>
            </a:r>
            <a:endParaRPr/>
          </a:p>
          <a:p>
            <a:pPr indent="0" lvl="0" marL="0" marR="0" rtl="0" algn="l">
              <a:lnSpc>
                <a:spcPct val="100000"/>
              </a:lnSpc>
              <a:spcBef>
                <a:spcPts val="0"/>
              </a:spcBef>
              <a:spcAft>
                <a:spcPts val="0"/>
              </a:spcAft>
              <a:buClr>
                <a:srgbClr val="000000"/>
              </a:buClr>
              <a:buSzPts val="1100"/>
              <a:buFont typeface="Arial"/>
              <a:buNone/>
            </a:pPr>
            <a:r>
              <a:rPr b="0" i="0" lang="zh-TW" sz="1100" u="none" cap="none" strike="noStrike">
                <a:solidFill>
                  <a:srgbClr val="000000"/>
                </a:solidFill>
                <a:latin typeface="Arial"/>
                <a:ea typeface="Arial"/>
                <a:cs typeface="Arial"/>
                <a:sym typeface="Arial"/>
              </a:rPr>
              <a:t>(可以示範操作繁星推薦、申請入學、分發入學招生管道數學考科參採查詢-國立大學-繁星推薦-僅參採學測數學A)</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0" name="Google Shape;19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請學生自行上網多搜尋</a:t>
            </a:r>
            <a:endParaRPr/>
          </a:p>
          <a:p>
            <a:pPr indent="0" lvl="0" marL="0" rtl="0" algn="l">
              <a:lnSpc>
                <a:spcPct val="100000"/>
              </a:lnSpc>
              <a:spcBef>
                <a:spcPts val="0"/>
              </a:spcBef>
              <a:spcAft>
                <a:spcPts val="0"/>
              </a:spcAft>
              <a:buSzPts val="1100"/>
              <a:buNone/>
            </a:pPr>
            <a:r>
              <a:rPr lang="zh-TW"/>
              <a:t>既然要做學習歷程檔案 那妳的性向  妳未來要唸的科系的方向大致上是不是要有個雛形</a:t>
            </a:r>
            <a:endParaRPr/>
          </a:p>
          <a:p>
            <a:pPr indent="0" lvl="0" marL="0" rtl="0" algn="l">
              <a:lnSpc>
                <a:spcPct val="100000"/>
              </a:lnSpc>
              <a:spcBef>
                <a:spcPts val="0"/>
              </a:spcBef>
              <a:spcAft>
                <a:spcPts val="0"/>
              </a:spcAft>
              <a:buSzPts val="1100"/>
              <a:buNone/>
            </a:pPr>
            <a:r>
              <a:rPr lang="zh-TW"/>
              <a:t>比如妳想唸資訊  那妳的學習歷程檔案是不是要跟資訊有相關的  妳可能沒有修電腦的課  但是妳是不是在做報告的時候</a:t>
            </a:r>
            <a:endParaRPr/>
          </a:p>
          <a:p>
            <a:pPr indent="0" lvl="0" marL="0" rtl="0" algn="l">
              <a:lnSpc>
                <a:spcPct val="100000"/>
              </a:lnSpc>
              <a:spcBef>
                <a:spcPts val="0"/>
              </a:spcBef>
              <a:spcAft>
                <a:spcPts val="0"/>
              </a:spcAft>
              <a:buSzPts val="1100"/>
              <a:buNone/>
            </a:pPr>
            <a:r>
              <a:rPr lang="zh-TW"/>
              <a:t>可能會用到電腦的一些技術   比如你常常使用電腦製作資料  你可能很會搜尋  可能很會用EXCEL分析  等，這件事是會證明說</a:t>
            </a:r>
            <a:endParaRPr/>
          </a:p>
          <a:p>
            <a:pPr indent="0" lvl="0" marL="0" rtl="0" algn="l">
              <a:lnSpc>
                <a:spcPct val="100000"/>
              </a:lnSpc>
              <a:spcBef>
                <a:spcPts val="0"/>
              </a:spcBef>
              <a:spcAft>
                <a:spcPts val="0"/>
              </a:spcAft>
              <a:buSzPts val="1100"/>
              <a:buNone/>
            </a:pPr>
            <a:r>
              <a:rPr lang="zh-TW"/>
              <a:t>妳在高一高二的時候就常常在使用電腦協助妳</a:t>
            </a:r>
            <a:endParaRPr/>
          </a:p>
          <a:p>
            <a:pPr indent="0" lvl="0" marL="0" rtl="0" algn="l">
              <a:lnSpc>
                <a:spcPct val="100000"/>
              </a:lnSpc>
              <a:spcBef>
                <a:spcPts val="0"/>
              </a:spcBef>
              <a:spcAft>
                <a:spcPts val="0"/>
              </a:spcAft>
              <a:buSzPts val="1100"/>
              <a:buNone/>
            </a:pPr>
            <a:r>
              <a:rPr lang="zh-TW"/>
              <a:t>學習歷程檔案是這學期的重點  大家一定要做  那在做之前  妳是不是也要開始想一下妳的方向未來可能是甚麼?</a:t>
            </a:r>
            <a:endParaRPr/>
          </a:p>
          <a:p>
            <a:pPr indent="0" lvl="0" marL="0" rtl="0" algn="l">
              <a:lnSpc>
                <a:spcPct val="100000"/>
              </a:lnSpc>
              <a:spcBef>
                <a:spcPts val="0"/>
              </a:spcBef>
              <a:spcAft>
                <a:spcPts val="0"/>
              </a:spcAft>
              <a:buSzPts val="1100"/>
              <a:buNone/>
            </a:pPr>
            <a:r>
              <a:rPr lang="zh-TW"/>
              <a:t>讓妳的學習歷程檔案和升學學習方向是比較貼近 </a:t>
            </a:r>
            <a:br>
              <a:rPr lang="zh-TW"/>
            </a:br>
            <a:endParaRPr/>
          </a:p>
          <a:p>
            <a:pPr indent="0" lvl="0" marL="0" rtl="0" algn="l">
              <a:lnSpc>
                <a:spcPct val="100000"/>
              </a:lnSpc>
              <a:spcBef>
                <a:spcPts val="0"/>
              </a:spcBef>
              <a:spcAft>
                <a:spcPts val="0"/>
              </a:spcAft>
              <a:buSzPts val="1100"/>
              <a:buNone/>
            </a:pPr>
            <a:r>
              <a:rPr lang="zh-TW"/>
              <a:t>可以給學生掃描  操作</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6" name="Google Shape;19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讓學生看影片</a:t>
            </a:r>
            <a:endParaRPr/>
          </a:p>
          <a:p>
            <a:pPr indent="0" lvl="0" marL="0" rtl="0" algn="l">
              <a:lnSpc>
                <a:spcPct val="100000"/>
              </a:lnSpc>
              <a:spcBef>
                <a:spcPts val="0"/>
              </a:spcBef>
              <a:spcAft>
                <a:spcPts val="0"/>
              </a:spcAft>
              <a:buSzPts val="1100"/>
              <a:buNone/>
            </a:pPr>
            <a:r>
              <a:rPr lang="zh-TW"/>
              <a:t>影片是為了讓學生知道升學管道有哪些?</a:t>
            </a:r>
            <a:endParaRPr/>
          </a:p>
          <a:p>
            <a:pPr indent="0" lvl="0" marL="0" rtl="0" algn="l">
              <a:lnSpc>
                <a:spcPct val="100000"/>
              </a:lnSpc>
              <a:spcBef>
                <a:spcPts val="0"/>
              </a:spcBef>
              <a:spcAft>
                <a:spcPts val="0"/>
              </a:spcAft>
              <a:buSzPts val="1100"/>
              <a:buNone/>
            </a:pPr>
            <a:r>
              <a:rPr lang="zh-TW"/>
              <a:t>有特殊選才、繁星、申請、分科測驗</a:t>
            </a:r>
            <a:endParaRPr/>
          </a:p>
          <a:p>
            <a:pPr indent="0" lvl="0" marL="0" rtl="0" algn="l">
              <a:lnSpc>
                <a:spcPct val="100000"/>
              </a:lnSpc>
              <a:spcBef>
                <a:spcPts val="0"/>
              </a:spcBef>
              <a:spcAft>
                <a:spcPts val="0"/>
              </a:spcAft>
              <a:buSzPts val="1100"/>
              <a:buNone/>
            </a:pPr>
            <a:br>
              <a:rPr lang="zh-TW"/>
            </a:br>
            <a:r>
              <a:rPr lang="zh-TW"/>
              <a:t>另外跟學生更正</a:t>
            </a:r>
            <a:br>
              <a:rPr lang="zh-TW"/>
            </a:br>
            <a:r>
              <a:rPr lang="zh-TW"/>
              <a:t>114學年度(高三這屆)開始分科考試加入數乙</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2" name="Google Shape;19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學習歷程完成後  到高三上申請大學的時候 要把學習歷程做個統整   產出這兩個檔案  </a:t>
            </a:r>
            <a:endParaRPr/>
          </a:p>
          <a:p>
            <a:pPr indent="0" lvl="0" marL="0" rtl="0" algn="l">
              <a:lnSpc>
                <a:spcPct val="100000"/>
              </a:lnSpc>
              <a:spcBef>
                <a:spcPts val="0"/>
              </a:spcBef>
              <a:spcAft>
                <a:spcPts val="0"/>
              </a:spcAft>
              <a:buSzPts val="1100"/>
              <a:buNone/>
            </a:pPr>
            <a:r>
              <a:rPr lang="zh-TW"/>
              <a:t>如何產出這2個檔案  可以參考下一頁的內容</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7" name="Google Shape;19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zh-TW"/>
              <a:t>簡單說學習歷程自述主要要看的這2個檔案  學習歷程自述與多元表現綜整心得       都是一個彙整  彙整甚麼呢</a:t>
            </a:r>
            <a:br>
              <a:rPr lang="zh-TW"/>
            </a:br>
            <a:r>
              <a:rPr lang="zh-TW"/>
              <a:t>我們在傳學習歷程檔案基本上分成2大類  1.課程的學習   例如:妳曾上傳妳學習了物理光學的心得  然後妳又曾經傳了物理實驗成果  妳還傳了資訊方面的研究  妳傳了3件檔案都跟課程相關，那學習歷程自述呢  比方說現在資訊科技產業在社會上很受到重視，妳想要唸這方面，所以妳就要寫一份學習歷程自述來說服教授  妳以前在高中學習的過程當中，妳很注重這一部分，妳未來也想朝著這方向發展，所以妳在自述可以說明-妳平常在做研究報告的時候會用到電腦所以妳對資訊的這個工具妳有運用到，在實驗上對甚麼主題特別有興趣，妳在高二有做過甚麼實驗，再來在高三選修課的時候妳發現對光學很有興趣，所以妳就特別製作光學的專題研究，從這三點來衍生出妳對物理和科技是很有興趣，妳想朝這方面去學習，這就是學習歷程自述，他等於是一個整個高中學習過程的濃縮</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zh-TW"/>
              <a:t>多元學習表現表達的是妳這個人的個人特質，告訴教授妳是甚麼樣的人，妳的多元表現可能傳妳的社團經驗、或是校外服務的經驗或者是妳自主學習的東西</a:t>
            </a:r>
            <a:br>
              <a:rPr lang="zh-TW"/>
            </a:br>
            <a:br>
              <a:rPr lang="zh-TW"/>
            </a:br>
            <a:r>
              <a:rPr lang="zh-TW"/>
              <a:t>讓學生心理有準備要產出這2樣檔案</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5"/>
          <p:cNvGrpSpPr/>
          <p:nvPr/>
        </p:nvGrpSpPr>
        <p:grpSpPr>
          <a:xfrm>
            <a:off x="10025" y="-12300"/>
            <a:ext cx="9123927" cy="5187493"/>
            <a:chOff x="33197" y="-12175"/>
            <a:chExt cx="9123927" cy="5118900"/>
          </a:xfrm>
        </p:grpSpPr>
        <p:grpSp>
          <p:nvGrpSpPr>
            <p:cNvPr id="10" name="Google Shape;10;p25"/>
            <p:cNvGrpSpPr/>
            <p:nvPr/>
          </p:nvGrpSpPr>
          <p:grpSpPr>
            <a:xfrm>
              <a:off x="577902" y="-12175"/>
              <a:ext cx="7986671" cy="5118900"/>
              <a:chOff x="577902" y="-12175"/>
              <a:chExt cx="7986671" cy="5118900"/>
            </a:xfrm>
          </p:grpSpPr>
          <p:cxnSp>
            <p:nvCxnSpPr>
              <p:cNvPr id="11" name="Google Shape;11;p2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 name="Google Shape;12;p2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 name="Google Shape;13;p2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4" name="Google Shape;14;p2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 name="Google Shape;15;p2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 name="Google Shape;16;p2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 name="Google Shape;17;p2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8" name="Google Shape;18;p2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9" name="Google Shape;19;p25"/>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0" name="Google Shape;20;p25"/>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 name="Google Shape;21;p25"/>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 name="Google Shape;22;p25"/>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3" name="Google Shape;23;p25"/>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4" name="Google Shape;24;p25"/>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5" name="Google Shape;25;p25"/>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26" name="Google Shape;26;p25"/>
            <p:cNvGrpSpPr/>
            <p:nvPr/>
          </p:nvGrpSpPr>
          <p:grpSpPr>
            <a:xfrm rot="5400000">
              <a:off x="2598493" y="-2006994"/>
              <a:ext cx="3993336" cy="9123927"/>
              <a:chOff x="577902" y="-12175"/>
              <a:chExt cx="3993336" cy="5118900"/>
            </a:xfrm>
          </p:grpSpPr>
          <p:cxnSp>
            <p:nvCxnSpPr>
              <p:cNvPr id="27" name="Google Shape;27;p2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8" name="Google Shape;28;p2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 name="Google Shape;29;p2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 name="Google Shape;30;p2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1" name="Google Shape;31;p2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2" name="Google Shape;32;p2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 name="Google Shape;33;p2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 name="Google Shape;34;p2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sp>
        <p:nvSpPr>
          <p:cNvPr id="35" name="Google Shape;35;p25"/>
          <p:cNvSpPr txBox="1"/>
          <p:nvPr>
            <p:ph type="ctrTitle"/>
          </p:nvPr>
        </p:nvSpPr>
        <p:spPr>
          <a:xfrm>
            <a:off x="941825" y="1297925"/>
            <a:ext cx="5648100" cy="25965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SzPts val="4500"/>
              <a:buNone/>
              <a:defRPr sz="45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36" name="Google Shape;36;p25"/>
          <p:cNvSpPr txBox="1"/>
          <p:nvPr>
            <p:ph idx="1" type="subTitle"/>
          </p:nvPr>
        </p:nvSpPr>
        <p:spPr>
          <a:xfrm>
            <a:off x="941825" y="4027196"/>
            <a:ext cx="35976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500"/>
              <a:buNone/>
              <a:defRPr>
                <a:latin typeface="Barlow Medium"/>
                <a:ea typeface="Barlow Medium"/>
                <a:cs typeface="Barlow Medium"/>
                <a:sym typeface="Barlow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grpSp>
        <p:nvGrpSpPr>
          <p:cNvPr id="566" name="Google Shape;566;p34"/>
          <p:cNvGrpSpPr/>
          <p:nvPr/>
        </p:nvGrpSpPr>
        <p:grpSpPr>
          <a:xfrm>
            <a:off x="10025" y="-12300"/>
            <a:ext cx="9123927" cy="5187493"/>
            <a:chOff x="33197" y="-12175"/>
            <a:chExt cx="9123927" cy="5118900"/>
          </a:xfrm>
        </p:grpSpPr>
        <p:grpSp>
          <p:nvGrpSpPr>
            <p:cNvPr id="567" name="Google Shape;567;p34"/>
            <p:cNvGrpSpPr/>
            <p:nvPr/>
          </p:nvGrpSpPr>
          <p:grpSpPr>
            <a:xfrm>
              <a:off x="577902" y="-12175"/>
              <a:ext cx="7986671" cy="5118900"/>
              <a:chOff x="577902" y="-12175"/>
              <a:chExt cx="7986671" cy="5118900"/>
            </a:xfrm>
          </p:grpSpPr>
          <p:cxnSp>
            <p:nvCxnSpPr>
              <p:cNvPr id="568" name="Google Shape;568;p3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69" name="Google Shape;569;p3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0" name="Google Shape;570;p3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1" name="Google Shape;571;p3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2" name="Google Shape;572;p3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3" name="Google Shape;573;p3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4" name="Google Shape;574;p3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5" name="Google Shape;575;p3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6" name="Google Shape;576;p34"/>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7" name="Google Shape;577;p34"/>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8" name="Google Shape;578;p34"/>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9" name="Google Shape;579;p34"/>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0" name="Google Shape;580;p34"/>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1" name="Google Shape;581;p34"/>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2" name="Google Shape;582;p34"/>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583" name="Google Shape;583;p34"/>
            <p:cNvGrpSpPr/>
            <p:nvPr/>
          </p:nvGrpSpPr>
          <p:grpSpPr>
            <a:xfrm rot="5400000">
              <a:off x="2598493" y="-2006994"/>
              <a:ext cx="3993336" cy="9123927"/>
              <a:chOff x="577902" y="-12175"/>
              <a:chExt cx="3993336" cy="5118900"/>
            </a:xfrm>
          </p:grpSpPr>
          <p:cxnSp>
            <p:nvCxnSpPr>
              <p:cNvPr id="584" name="Google Shape;584;p3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5" name="Google Shape;585;p3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6" name="Google Shape;586;p3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7" name="Google Shape;587;p3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8" name="Google Shape;588;p3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9" name="Google Shape;589;p3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90" name="Google Shape;590;p3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91" name="Google Shape;591;p3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592" name="Google Shape;592;p34"/>
          <p:cNvGrpSpPr/>
          <p:nvPr/>
        </p:nvGrpSpPr>
        <p:grpSpPr>
          <a:xfrm>
            <a:off x="43050" y="378150"/>
            <a:ext cx="9057900" cy="4584350"/>
            <a:chOff x="43050" y="378150"/>
            <a:chExt cx="9057900" cy="4584350"/>
          </a:xfrm>
        </p:grpSpPr>
        <p:grpSp>
          <p:nvGrpSpPr>
            <p:cNvPr id="593" name="Google Shape;593;p34"/>
            <p:cNvGrpSpPr/>
            <p:nvPr/>
          </p:nvGrpSpPr>
          <p:grpSpPr>
            <a:xfrm>
              <a:off x="125517" y="1054571"/>
              <a:ext cx="8878404" cy="3722222"/>
              <a:chOff x="125517" y="1054571"/>
              <a:chExt cx="8878404" cy="3722222"/>
            </a:xfrm>
          </p:grpSpPr>
          <p:sp>
            <p:nvSpPr>
              <p:cNvPr id="594" name="Google Shape;594;p34"/>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4"/>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6" name="Google Shape;596;p34"/>
              <p:cNvGrpSpPr/>
              <p:nvPr/>
            </p:nvGrpSpPr>
            <p:grpSpPr>
              <a:xfrm>
                <a:off x="8710521" y="1054571"/>
                <a:ext cx="293400" cy="3722222"/>
                <a:chOff x="8710521" y="1196850"/>
                <a:chExt cx="293400" cy="3722222"/>
              </a:xfrm>
            </p:grpSpPr>
            <p:sp>
              <p:nvSpPr>
                <p:cNvPr id="597" name="Google Shape;597;p34"/>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4"/>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 name="Google Shape;599;p34"/>
              <p:cNvGrpSpPr/>
              <p:nvPr/>
            </p:nvGrpSpPr>
            <p:grpSpPr>
              <a:xfrm>
                <a:off x="125517" y="1054571"/>
                <a:ext cx="293400" cy="3722222"/>
                <a:chOff x="8710521" y="1196850"/>
                <a:chExt cx="293400" cy="3722222"/>
              </a:xfrm>
            </p:grpSpPr>
            <p:sp>
              <p:nvSpPr>
                <p:cNvPr id="600" name="Google Shape;600;p34"/>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4"/>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02" name="Google Shape;602;p34"/>
            <p:cNvGrpSpPr/>
            <p:nvPr/>
          </p:nvGrpSpPr>
          <p:grpSpPr>
            <a:xfrm>
              <a:off x="43050" y="378150"/>
              <a:ext cx="9057900" cy="4584350"/>
              <a:chOff x="35650" y="378150"/>
              <a:chExt cx="9057900" cy="4584350"/>
            </a:xfrm>
          </p:grpSpPr>
          <p:sp>
            <p:nvSpPr>
              <p:cNvPr id="603" name="Google Shape;603;p34"/>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4"/>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05" name="Google Shape;605;p34"/>
          <p:cNvSpPr txBox="1"/>
          <p:nvPr>
            <p:ph type="title"/>
          </p:nvPr>
        </p:nvSpPr>
        <p:spPr>
          <a:xfrm>
            <a:off x="1215859" y="2643319"/>
            <a:ext cx="27426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2700">
                <a:solidFill>
                  <a:schemeClr val="dk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06" name="Google Shape;606;p34"/>
          <p:cNvSpPr txBox="1"/>
          <p:nvPr>
            <p:ph idx="2" type="title"/>
          </p:nvPr>
        </p:nvSpPr>
        <p:spPr>
          <a:xfrm>
            <a:off x="5185541" y="2643319"/>
            <a:ext cx="27426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2700">
                <a:solidFill>
                  <a:schemeClr val="dk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07" name="Google Shape;607;p34"/>
          <p:cNvSpPr txBox="1"/>
          <p:nvPr>
            <p:ph idx="1" type="subTitle"/>
          </p:nvPr>
        </p:nvSpPr>
        <p:spPr>
          <a:xfrm>
            <a:off x="5191691" y="2999557"/>
            <a:ext cx="2730300" cy="101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8" name="Google Shape;608;p34"/>
          <p:cNvSpPr txBox="1"/>
          <p:nvPr>
            <p:ph idx="3" type="subTitle"/>
          </p:nvPr>
        </p:nvSpPr>
        <p:spPr>
          <a:xfrm>
            <a:off x="1222009" y="2999557"/>
            <a:ext cx="2730300" cy="101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9" name="Google Shape;609;p34"/>
          <p:cNvSpPr txBox="1"/>
          <p:nvPr>
            <p:ph idx="4" type="title"/>
          </p:nvPr>
        </p:nvSpPr>
        <p:spPr>
          <a:xfrm>
            <a:off x="720000" y="615696"/>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0" name="Shape 610"/>
        <p:cNvGrpSpPr/>
        <p:nvPr/>
      </p:nvGrpSpPr>
      <p:grpSpPr>
        <a:xfrm>
          <a:off x="0" y="0"/>
          <a:ext cx="0" cy="0"/>
          <a:chOff x="0" y="0"/>
          <a:chExt cx="0" cy="0"/>
        </a:xfrm>
      </p:grpSpPr>
      <p:grpSp>
        <p:nvGrpSpPr>
          <p:cNvPr id="611" name="Google Shape;611;p35"/>
          <p:cNvGrpSpPr/>
          <p:nvPr/>
        </p:nvGrpSpPr>
        <p:grpSpPr>
          <a:xfrm>
            <a:off x="10025" y="-12300"/>
            <a:ext cx="9123927" cy="5187493"/>
            <a:chOff x="33197" y="-12175"/>
            <a:chExt cx="9123927" cy="5118900"/>
          </a:xfrm>
        </p:grpSpPr>
        <p:grpSp>
          <p:nvGrpSpPr>
            <p:cNvPr id="612" name="Google Shape;612;p35"/>
            <p:cNvGrpSpPr/>
            <p:nvPr/>
          </p:nvGrpSpPr>
          <p:grpSpPr>
            <a:xfrm>
              <a:off x="577902" y="-12175"/>
              <a:ext cx="7986671" cy="5118900"/>
              <a:chOff x="577902" y="-12175"/>
              <a:chExt cx="7986671" cy="5118900"/>
            </a:xfrm>
          </p:grpSpPr>
          <p:cxnSp>
            <p:nvCxnSpPr>
              <p:cNvPr id="613" name="Google Shape;613;p3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4" name="Google Shape;614;p3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5" name="Google Shape;615;p3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6" name="Google Shape;616;p3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7" name="Google Shape;617;p3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8" name="Google Shape;618;p3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9" name="Google Shape;619;p3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0" name="Google Shape;620;p3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1" name="Google Shape;621;p35"/>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2" name="Google Shape;622;p35"/>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3" name="Google Shape;623;p35"/>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4" name="Google Shape;624;p35"/>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5" name="Google Shape;625;p35"/>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6" name="Google Shape;626;p35"/>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7" name="Google Shape;627;p35"/>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628" name="Google Shape;628;p35"/>
            <p:cNvGrpSpPr/>
            <p:nvPr/>
          </p:nvGrpSpPr>
          <p:grpSpPr>
            <a:xfrm rot="5400000">
              <a:off x="2598493" y="-2006994"/>
              <a:ext cx="3993336" cy="9123927"/>
              <a:chOff x="577902" y="-12175"/>
              <a:chExt cx="3993336" cy="5118900"/>
            </a:xfrm>
          </p:grpSpPr>
          <p:cxnSp>
            <p:nvCxnSpPr>
              <p:cNvPr id="629" name="Google Shape;629;p3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0" name="Google Shape;630;p3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1" name="Google Shape;631;p3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2" name="Google Shape;632;p3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3" name="Google Shape;633;p3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4" name="Google Shape;634;p3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5" name="Google Shape;635;p3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6" name="Google Shape;636;p3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637" name="Google Shape;637;p35"/>
          <p:cNvGrpSpPr/>
          <p:nvPr/>
        </p:nvGrpSpPr>
        <p:grpSpPr>
          <a:xfrm>
            <a:off x="43050" y="378150"/>
            <a:ext cx="9057900" cy="4584350"/>
            <a:chOff x="43050" y="378150"/>
            <a:chExt cx="9057900" cy="4584350"/>
          </a:xfrm>
        </p:grpSpPr>
        <p:grpSp>
          <p:nvGrpSpPr>
            <p:cNvPr id="638" name="Google Shape;638;p35"/>
            <p:cNvGrpSpPr/>
            <p:nvPr/>
          </p:nvGrpSpPr>
          <p:grpSpPr>
            <a:xfrm>
              <a:off x="125517" y="1054571"/>
              <a:ext cx="8878404" cy="3722222"/>
              <a:chOff x="125517" y="1054571"/>
              <a:chExt cx="8878404" cy="3722222"/>
            </a:xfrm>
          </p:grpSpPr>
          <p:sp>
            <p:nvSpPr>
              <p:cNvPr id="639" name="Google Shape;639;p35"/>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5"/>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1" name="Google Shape;641;p35"/>
              <p:cNvGrpSpPr/>
              <p:nvPr/>
            </p:nvGrpSpPr>
            <p:grpSpPr>
              <a:xfrm>
                <a:off x="8710521" y="1054571"/>
                <a:ext cx="293400" cy="3722222"/>
                <a:chOff x="8710521" y="1196850"/>
                <a:chExt cx="293400" cy="3722222"/>
              </a:xfrm>
            </p:grpSpPr>
            <p:sp>
              <p:nvSpPr>
                <p:cNvPr id="642" name="Google Shape;642;p35"/>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5"/>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4" name="Google Shape;644;p35"/>
              <p:cNvGrpSpPr/>
              <p:nvPr/>
            </p:nvGrpSpPr>
            <p:grpSpPr>
              <a:xfrm>
                <a:off x="125517" y="1054571"/>
                <a:ext cx="293400" cy="3722222"/>
                <a:chOff x="8710521" y="1196850"/>
                <a:chExt cx="293400" cy="3722222"/>
              </a:xfrm>
            </p:grpSpPr>
            <p:sp>
              <p:nvSpPr>
                <p:cNvPr id="645" name="Google Shape;645;p35"/>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5"/>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47" name="Google Shape;647;p35"/>
            <p:cNvGrpSpPr/>
            <p:nvPr/>
          </p:nvGrpSpPr>
          <p:grpSpPr>
            <a:xfrm>
              <a:off x="43050" y="378150"/>
              <a:ext cx="9057900" cy="4584350"/>
              <a:chOff x="35650" y="378150"/>
              <a:chExt cx="9057900" cy="4584350"/>
            </a:xfrm>
          </p:grpSpPr>
          <p:sp>
            <p:nvSpPr>
              <p:cNvPr id="648" name="Google Shape;648;p35"/>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5"/>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50" name="Google Shape;650;p35"/>
          <p:cNvSpPr txBox="1"/>
          <p:nvPr>
            <p:ph idx="1" type="body"/>
          </p:nvPr>
        </p:nvSpPr>
        <p:spPr>
          <a:xfrm>
            <a:off x="1183158" y="1578547"/>
            <a:ext cx="4536600" cy="2579400"/>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0"/>
              </a:spcBef>
              <a:spcAft>
                <a:spcPts val="0"/>
              </a:spcAft>
              <a:buSzPts val="1600"/>
              <a:buFont typeface="Nunito Light"/>
              <a:buChar char="●"/>
              <a:defRPr/>
            </a:lvl1pPr>
            <a:lvl2pPr indent="-330200" lvl="1" marL="914400" algn="l">
              <a:lnSpc>
                <a:spcPct val="100000"/>
              </a:lnSpc>
              <a:spcBef>
                <a:spcPts val="0"/>
              </a:spcBef>
              <a:spcAft>
                <a:spcPts val="0"/>
              </a:spcAft>
              <a:buSzPts val="1600"/>
              <a:buFont typeface="Nunito Light"/>
              <a:buChar char="○"/>
              <a:defRPr/>
            </a:lvl2pPr>
            <a:lvl3pPr indent="-323850" lvl="2" marL="1371600" algn="l">
              <a:lnSpc>
                <a:spcPct val="100000"/>
              </a:lnSpc>
              <a:spcBef>
                <a:spcPts val="1600"/>
              </a:spcBef>
              <a:spcAft>
                <a:spcPts val="0"/>
              </a:spcAft>
              <a:buSzPts val="1500"/>
              <a:buFont typeface="Nunito Light"/>
              <a:buChar char="■"/>
              <a:defRPr/>
            </a:lvl3pPr>
            <a:lvl4pPr indent="-323850" lvl="3" marL="1828800" algn="l">
              <a:lnSpc>
                <a:spcPct val="100000"/>
              </a:lnSpc>
              <a:spcBef>
                <a:spcPts val="1600"/>
              </a:spcBef>
              <a:spcAft>
                <a:spcPts val="0"/>
              </a:spcAft>
              <a:buSzPts val="1500"/>
              <a:buFont typeface="Nunito Light"/>
              <a:buChar char="●"/>
              <a:defRPr/>
            </a:lvl4pPr>
            <a:lvl5pPr indent="-323850" lvl="4" marL="2286000" algn="l">
              <a:lnSpc>
                <a:spcPct val="100000"/>
              </a:lnSpc>
              <a:spcBef>
                <a:spcPts val="1600"/>
              </a:spcBef>
              <a:spcAft>
                <a:spcPts val="0"/>
              </a:spcAft>
              <a:buSzPts val="1500"/>
              <a:buFont typeface="Nunito Light"/>
              <a:buChar char="○"/>
              <a:defRPr/>
            </a:lvl5pPr>
            <a:lvl6pPr indent="-323850" lvl="5" marL="2743200" algn="l">
              <a:lnSpc>
                <a:spcPct val="100000"/>
              </a:lnSpc>
              <a:spcBef>
                <a:spcPts val="1600"/>
              </a:spcBef>
              <a:spcAft>
                <a:spcPts val="0"/>
              </a:spcAft>
              <a:buSzPts val="1500"/>
              <a:buFont typeface="Nunito Light"/>
              <a:buChar char="■"/>
              <a:defRPr/>
            </a:lvl6pPr>
            <a:lvl7pPr indent="-311150" lvl="6" marL="3200400" algn="l">
              <a:lnSpc>
                <a:spcPct val="100000"/>
              </a:lnSpc>
              <a:spcBef>
                <a:spcPts val="1600"/>
              </a:spcBef>
              <a:spcAft>
                <a:spcPts val="0"/>
              </a:spcAft>
              <a:buSzPts val="1300"/>
              <a:buFont typeface="Nunito Light"/>
              <a:buChar char="●"/>
              <a:defRPr/>
            </a:lvl7pPr>
            <a:lvl8pPr indent="-311150" lvl="7" marL="3657600" algn="l">
              <a:lnSpc>
                <a:spcPct val="100000"/>
              </a:lnSpc>
              <a:spcBef>
                <a:spcPts val="1600"/>
              </a:spcBef>
              <a:spcAft>
                <a:spcPts val="0"/>
              </a:spcAft>
              <a:buSzPts val="1300"/>
              <a:buFont typeface="Nunito Light"/>
              <a:buChar char="○"/>
              <a:defRPr/>
            </a:lvl8pPr>
            <a:lvl9pPr indent="-323850" lvl="8" marL="4114800" algn="l">
              <a:lnSpc>
                <a:spcPct val="100000"/>
              </a:lnSpc>
              <a:spcBef>
                <a:spcPts val="1600"/>
              </a:spcBef>
              <a:spcAft>
                <a:spcPts val="1600"/>
              </a:spcAft>
              <a:buSzPts val="1500"/>
              <a:buFont typeface="Nunito Light"/>
              <a:buChar char="■"/>
              <a:defRPr/>
            </a:lvl9pPr>
          </a:lstStyle>
          <a:p/>
        </p:txBody>
      </p:sp>
      <p:sp>
        <p:nvSpPr>
          <p:cNvPr id="651" name="Google Shape;651;p35"/>
          <p:cNvSpPr txBox="1"/>
          <p:nvPr>
            <p:ph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2" name="Shape 652"/>
        <p:cNvGrpSpPr/>
        <p:nvPr/>
      </p:nvGrpSpPr>
      <p:grpSpPr>
        <a:xfrm>
          <a:off x="0" y="0"/>
          <a:ext cx="0" cy="0"/>
          <a:chOff x="0" y="0"/>
          <a:chExt cx="0" cy="0"/>
        </a:xfrm>
      </p:grpSpPr>
      <p:sp>
        <p:nvSpPr>
          <p:cNvPr id="653" name="Google Shape;653;p36"/>
          <p:cNvSpPr txBox="1"/>
          <p:nvPr>
            <p:ph type="title"/>
          </p:nvPr>
        </p:nvSpPr>
        <p:spPr>
          <a:xfrm>
            <a:off x="3765750" y="3473875"/>
            <a:ext cx="4705500" cy="1110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54" name="Shape 65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55" name="Shape 655"/>
        <p:cNvGrpSpPr/>
        <p:nvPr/>
      </p:nvGrpSpPr>
      <p:grpSpPr>
        <a:xfrm>
          <a:off x="0" y="0"/>
          <a:ext cx="0" cy="0"/>
          <a:chOff x="0" y="0"/>
          <a:chExt cx="0" cy="0"/>
        </a:xfrm>
      </p:grpSpPr>
      <p:grpSp>
        <p:nvGrpSpPr>
          <p:cNvPr id="656" name="Google Shape;656;p38"/>
          <p:cNvGrpSpPr/>
          <p:nvPr/>
        </p:nvGrpSpPr>
        <p:grpSpPr>
          <a:xfrm>
            <a:off x="10025" y="-12300"/>
            <a:ext cx="9123927" cy="5187493"/>
            <a:chOff x="33197" y="-12175"/>
            <a:chExt cx="9123927" cy="5118900"/>
          </a:xfrm>
        </p:grpSpPr>
        <p:grpSp>
          <p:nvGrpSpPr>
            <p:cNvPr id="657" name="Google Shape;657;p38"/>
            <p:cNvGrpSpPr/>
            <p:nvPr/>
          </p:nvGrpSpPr>
          <p:grpSpPr>
            <a:xfrm>
              <a:off x="577902" y="-12175"/>
              <a:ext cx="7986671" cy="5118900"/>
              <a:chOff x="577902" y="-12175"/>
              <a:chExt cx="7986671" cy="5118900"/>
            </a:xfrm>
          </p:grpSpPr>
          <p:cxnSp>
            <p:nvCxnSpPr>
              <p:cNvPr id="658" name="Google Shape;658;p38"/>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59" name="Google Shape;659;p38"/>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0" name="Google Shape;660;p38"/>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1" name="Google Shape;661;p38"/>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2" name="Google Shape;662;p38"/>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3" name="Google Shape;663;p38"/>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4" name="Google Shape;664;p38"/>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5" name="Google Shape;665;p38"/>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6" name="Google Shape;666;p38"/>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7" name="Google Shape;667;p38"/>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8" name="Google Shape;668;p38"/>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69" name="Google Shape;669;p38"/>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0" name="Google Shape;670;p38"/>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1" name="Google Shape;671;p38"/>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2" name="Google Shape;672;p38"/>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673" name="Google Shape;673;p38"/>
            <p:cNvGrpSpPr/>
            <p:nvPr/>
          </p:nvGrpSpPr>
          <p:grpSpPr>
            <a:xfrm rot="5400000">
              <a:off x="2598493" y="-2006994"/>
              <a:ext cx="3993336" cy="9123927"/>
              <a:chOff x="577902" y="-12175"/>
              <a:chExt cx="3993336" cy="5118900"/>
            </a:xfrm>
          </p:grpSpPr>
          <p:cxnSp>
            <p:nvCxnSpPr>
              <p:cNvPr id="674" name="Google Shape;674;p38"/>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5" name="Google Shape;675;p38"/>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6" name="Google Shape;676;p38"/>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7" name="Google Shape;677;p38"/>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8" name="Google Shape;678;p38"/>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79" name="Google Shape;679;p38"/>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80" name="Google Shape;680;p38"/>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81" name="Google Shape;681;p38"/>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sp>
        <p:nvSpPr>
          <p:cNvPr id="682" name="Google Shape;682;p38"/>
          <p:cNvSpPr txBox="1"/>
          <p:nvPr>
            <p:ph type="title"/>
          </p:nvPr>
        </p:nvSpPr>
        <p:spPr>
          <a:xfrm>
            <a:off x="1851600" y="3511793"/>
            <a:ext cx="5440800" cy="53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highlight>
                  <a:schemeClr val="accent1"/>
                </a:highlight>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83" name="Google Shape;683;p38"/>
          <p:cNvSpPr txBox="1"/>
          <p:nvPr>
            <p:ph idx="1" type="subTitle"/>
          </p:nvPr>
        </p:nvSpPr>
        <p:spPr>
          <a:xfrm>
            <a:off x="1762050" y="1480800"/>
            <a:ext cx="5619900" cy="194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3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684" name="Google Shape;684;p38"/>
          <p:cNvGrpSpPr/>
          <p:nvPr/>
        </p:nvGrpSpPr>
        <p:grpSpPr>
          <a:xfrm>
            <a:off x="7836532" y="322071"/>
            <a:ext cx="969437" cy="969860"/>
            <a:chOff x="769800" y="2509975"/>
            <a:chExt cx="1145500" cy="1146000"/>
          </a:xfrm>
        </p:grpSpPr>
        <p:sp>
          <p:nvSpPr>
            <p:cNvPr id="685" name="Google Shape;685;p38"/>
            <p:cNvSpPr/>
            <p:nvPr/>
          </p:nvSpPr>
          <p:spPr>
            <a:xfrm>
              <a:off x="769800" y="2509975"/>
              <a:ext cx="1145500" cy="1146000"/>
            </a:xfrm>
            <a:custGeom>
              <a:rect b="b" l="l" r="r" t="t"/>
              <a:pathLst>
                <a:path extrusionOk="0" h="45840" w="4582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8"/>
            <p:cNvSpPr/>
            <p:nvPr/>
          </p:nvSpPr>
          <p:spPr>
            <a:xfrm>
              <a:off x="819500" y="2560200"/>
              <a:ext cx="1046075" cy="1045550"/>
            </a:xfrm>
            <a:custGeom>
              <a:rect b="b" l="l" r="r" t="t"/>
              <a:pathLst>
                <a:path extrusionOk="0" h="41822" w="41843">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8"/>
            <p:cNvSpPr/>
            <p:nvPr/>
          </p:nvSpPr>
          <p:spPr>
            <a:xfrm>
              <a:off x="1305125" y="3045300"/>
              <a:ext cx="74850" cy="75350"/>
            </a:xfrm>
            <a:custGeom>
              <a:rect b="b" l="l" r="r" t="t"/>
              <a:pathLst>
                <a:path extrusionOk="0" h="3014" w="2994">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8"/>
            <p:cNvSpPr/>
            <p:nvPr/>
          </p:nvSpPr>
          <p:spPr>
            <a:xfrm>
              <a:off x="1323200" y="2560200"/>
              <a:ext cx="38175" cy="104475"/>
            </a:xfrm>
            <a:custGeom>
              <a:rect b="b" l="l" r="r" t="t"/>
              <a:pathLst>
                <a:path extrusionOk="0" h="4179" w="1527">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8"/>
            <p:cNvSpPr/>
            <p:nvPr/>
          </p:nvSpPr>
          <p:spPr>
            <a:xfrm>
              <a:off x="1760600" y="3063875"/>
              <a:ext cx="104475" cy="38200"/>
            </a:xfrm>
            <a:custGeom>
              <a:rect b="b" l="l" r="r" t="t"/>
              <a:pathLst>
                <a:path extrusionOk="0" h="1528" w="4179">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8"/>
            <p:cNvSpPr/>
            <p:nvPr/>
          </p:nvSpPr>
          <p:spPr>
            <a:xfrm>
              <a:off x="1568250" y="2649075"/>
              <a:ext cx="54275" cy="74350"/>
            </a:xfrm>
            <a:custGeom>
              <a:rect b="b" l="l" r="r" t="t"/>
              <a:pathLst>
                <a:path extrusionOk="0" h="2974" w="2171">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8"/>
            <p:cNvSpPr/>
            <p:nvPr/>
          </p:nvSpPr>
          <p:spPr>
            <a:xfrm>
              <a:off x="1715900" y="2830375"/>
              <a:ext cx="76850" cy="50750"/>
            </a:xfrm>
            <a:custGeom>
              <a:rect b="b" l="l" r="r" t="t"/>
              <a:pathLst>
                <a:path extrusionOk="0" h="2030" w="3074">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8"/>
            <p:cNvSpPr/>
            <p:nvPr/>
          </p:nvSpPr>
          <p:spPr>
            <a:xfrm>
              <a:off x="1323200" y="3501275"/>
              <a:ext cx="38175" cy="103975"/>
            </a:xfrm>
            <a:custGeom>
              <a:rect b="b" l="l" r="r" t="t"/>
              <a:pathLst>
                <a:path extrusionOk="0" h="4159" w="1527">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8"/>
            <p:cNvSpPr/>
            <p:nvPr/>
          </p:nvSpPr>
          <p:spPr>
            <a:xfrm>
              <a:off x="1568250" y="3442025"/>
              <a:ext cx="54275" cy="74850"/>
            </a:xfrm>
            <a:custGeom>
              <a:rect b="b" l="l" r="r" t="t"/>
              <a:pathLst>
                <a:path extrusionOk="0" h="2994" w="2171">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8"/>
            <p:cNvSpPr/>
            <p:nvPr/>
          </p:nvSpPr>
          <p:spPr>
            <a:xfrm>
              <a:off x="1715900" y="3284850"/>
              <a:ext cx="76850" cy="50750"/>
            </a:xfrm>
            <a:custGeom>
              <a:rect b="b" l="l" r="r" t="t"/>
              <a:pathLst>
                <a:path extrusionOk="0" h="2030" w="3074">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8"/>
            <p:cNvSpPr/>
            <p:nvPr/>
          </p:nvSpPr>
          <p:spPr>
            <a:xfrm>
              <a:off x="820000" y="3063875"/>
              <a:ext cx="103975" cy="38200"/>
            </a:xfrm>
            <a:custGeom>
              <a:rect b="b" l="l" r="r" t="t"/>
              <a:pathLst>
                <a:path extrusionOk="0" h="1528" w="4159">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38"/>
            <p:cNvSpPr/>
            <p:nvPr/>
          </p:nvSpPr>
          <p:spPr>
            <a:xfrm>
              <a:off x="1062575" y="2649075"/>
              <a:ext cx="54250" cy="74350"/>
            </a:xfrm>
            <a:custGeom>
              <a:rect b="b" l="l" r="r" t="t"/>
              <a:pathLst>
                <a:path extrusionOk="0" h="2974" w="217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8"/>
            <p:cNvSpPr/>
            <p:nvPr/>
          </p:nvSpPr>
          <p:spPr>
            <a:xfrm>
              <a:off x="892325" y="2830375"/>
              <a:ext cx="76850" cy="50750"/>
            </a:xfrm>
            <a:custGeom>
              <a:rect b="b" l="l" r="r" t="t"/>
              <a:pathLst>
                <a:path extrusionOk="0" h="2030" w="3074">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8"/>
            <p:cNvSpPr/>
            <p:nvPr/>
          </p:nvSpPr>
          <p:spPr>
            <a:xfrm>
              <a:off x="1062575" y="3442025"/>
              <a:ext cx="54250" cy="74850"/>
            </a:xfrm>
            <a:custGeom>
              <a:rect b="b" l="l" r="r" t="t"/>
              <a:pathLst>
                <a:path extrusionOk="0" h="2994" w="217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8"/>
            <p:cNvSpPr/>
            <p:nvPr/>
          </p:nvSpPr>
          <p:spPr>
            <a:xfrm>
              <a:off x="892325" y="3284850"/>
              <a:ext cx="76850" cy="50750"/>
            </a:xfrm>
            <a:custGeom>
              <a:rect b="b" l="l" r="r" t="t"/>
              <a:pathLst>
                <a:path extrusionOk="0" h="2030" w="3074">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38"/>
            <p:cNvSpPr/>
            <p:nvPr/>
          </p:nvSpPr>
          <p:spPr>
            <a:xfrm>
              <a:off x="1323200" y="2722400"/>
              <a:ext cx="38175" cy="379675"/>
            </a:xfrm>
            <a:custGeom>
              <a:rect b="b" l="l" r="r" t="t"/>
              <a:pathLst>
                <a:path extrusionOk="0" h="15187" w="1527">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38"/>
            <p:cNvSpPr/>
            <p:nvPr/>
          </p:nvSpPr>
          <p:spPr>
            <a:xfrm>
              <a:off x="1323700" y="3063875"/>
              <a:ext cx="220975" cy="127075"/>
            </a:xfrm>
            <a:custGeom>
              <a:rect b="b" l="l" r="r" t="t"/>
              <a:pathLst>
                <a:path extrusionOk="0" h="5083" w="8839">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2">
    <p:spTree>
      <p:nvGrpSpPr>
        <p:cNvPr id="702" name="Shape 702"/>
        <p:cNvGrpSpPr/>
        <p:nvPr/>
      </p:nvGrpSpPr>
      <p:grpSpPr>
        <a:xfrm>
          <a:off x="0" y="0"/>
          <a:ext cx="0" cy="0"/>
          <a:chOff x="0" y="0"/>
          <a:chExt cx="0" cy="0"/>
        </a:xfrm>
      </p:grpSpPr>
      <p:grpSp>
        <p:nvGrpSpPr>
          <p:cNvPr id="703" name="Google Shape;703;p39"/>
          <p:cNvGrpSpPr/>
          <p:nvPr/>
        </p:nvGrpSpPr>
        <p:grpSpPr>
          <a:xfrm>
            <a:off x="10025" y="-12300"/>
            <a:ext cx="9123927" cy="5187493"/>
            <a:chOff x="33197" y="-12175"/>
            <a:chExt cx="9123927" cy="5118900"/>
          </a:xfrm>
        </p:grpSpPr>
        <p:grpSp>
          <p:nvGrpSpPr>
            <p:cNvPr id="704" name="Google Shape;704;p39"/>
            <p:cNvGrpSpPr/>
            <p:nvPr/>
          </p:nvGrpSpPr>
          <p:grpSpPr>
            <a:xfrm>
              <a:off x="577902" y="-12175"/>
              <a:ext cx="7986671" cy="5118900"/>
              <a:chOff x="577902" y="-12175"/>
              <a:chExt cx="7986671" cy="5118900"/>
            </a:xfrm>
          </p:grpSpPr>
          <p:cxnSp>
            <p:nvCxnSpPr>
              <p:cNvPr id="705" name="Google Shape;705;p3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06" name="Google Shape;706;p3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07" name="Google Shape;707;p3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08" name="Google Shape;708;p3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09" name="Google Shape;709;p3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0" name="Google Shape;710;p3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1" name="Google Shape;711;p3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2" name="Google Shape;712;p3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3" name="Google Shape;713;p39"/>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4" name="Google Shape;714;p39"/>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5" name="Google Shape;715;p39"/>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6" name="Google Shape;716;p39"/>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7" name="Google Shape;717;p39"/>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8" name="Google Shape;718;p39"/>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19" name="Google Shape;719;p39"/>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720" name="Google Shape;720;p39"/>
            <p:cNvGrpSpPr/>
            <p:nvPr/>
          </p:nvGrpSpPr>
          <p:grpSpPr>
            <a:xfrm rot="5400000">
              <a:off x="2598493" y="-2006994"/>
              <a:ext cx="3993336" cy="9123927"/>
              <a:chOff x="577902" y="-12175"/>
              <a:chExt cx="3993336" cy="5118900"/>
            </a:xfrm>
          </p:grpSpPr>
          <p:cxnSp>
            <p:nvCxnSpPr>
              <p:cNvPr id="721" name="Google Shape;721;p3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2" name="Google Shape;722;p3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3" name="Google Shape;723;p3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4" name="Google Shape;724;p3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5" name="Google Shape;725;p3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6" name="Google Shape;726;p3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7" name="Google Shape;727;p3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28" name="Google Shape;728;p3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729" name="Google Shape;729;p39"/>
          <p:cNvGrpSpPr/>
          <p:nvPr/>
        </p:nvGrpSpPr>
        <p:grpSpPr>
          <a:xfrm>
            <a:off x="43050" y="378150"/>
            <a:ext cx="9057900" cy="4584350"/>
            <a:chOff x="43050" y="378150"/>
            <a:chExt cx="9057900" cy="4584350"/>
          </a:xfrm>
        </p:grpSpPr>
        <p:grpSp>
          <p:nvGrpSpPr>
            <p:cNvPr id="730" name="Google Shape;730;p39"/>
            <p:cNvGrpSpPr/>
            <p:nvPr/>
          </p:nvGrpSpPr>
          <p:grpSpPr>
            <a:xfrm>
              <a:off x="125517" y="1054571"/>
              <a:ext cx="8878404" cy="3722222"/>
              <a:chOff x="125517" y="1054571"/>
              <a:chExt cx="8878404" cy="3722222"/>
            </a:xfrm>
          </p:grpSpPr>
          <p:sp>
            <p:nvSpPr>
              <p:cNvPr id="731" name="Google Shape;731;p39"/>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9"/>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3" name="Google Shape;733;p39"/>
              <p:cNvGrpSpPr/>
              <p:nvPr/>
            </p:nvGrpSpPr>
            <p:grpSpPr>
              <a:xfrm>
                <a:off x="8710521" y="1054571"/>
                <a:ext cx="293400" cy="3722222"/>
                <a:chOff x="8710521" y="1196850"/>
                <a:chExt cx="293400" cy="3722222"/>
              </a:xfrm>
            </p:grpSpPr>
            <p:sp>
              <p:nvSpPr>
                <p:cNvPr id="734" name="Google Shape;734;p39"/>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9"/>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6" name="Google Shape;736;p39"/>
              <p:cNvGrpSpPr/>
              <p:nvPr/>
            </p:nvGrpSpPr>
            <p:grpSpPr>
              <a:xfrm>
                <a:off x="125517" y="1054571"/>
                <a:ext cx="293400" cy="3722222"/>
                <a:chOff x="8710521" y="1196850"/>
                <a:chExt cx="293400" cy="3722222"/>
              </a:xfrm>
            </p:grpSpPr>
            <p:sp>
              <p:nvSpPr>
                <p:cNvPr id="737" name="Google Shape;737;p39"/>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9"/>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39" name="Google Shape;739;p39"/>
            <p:cNvGrpSpPr/>
            <p:nvPr/>
          </p:nvGrpSpPr>
          <p:grpSpPr>
            <a:xfrm>
              <a:off x="43050" y="378150"/>
              <a:ext cx="9057900" cy="4584350"/>
              <a:chOff x="35650" y="378150"/>
              <a:chExt cx="9057900" cy="4584350"/>
            </a:xfrm>
          </p:grpSpPr>
          <p:sp>
            <p:nvSpPr>
              <p:cNvPr id="740" name="Google Shape;740;p39"/>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9"/>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42" name="Google Shape;742;p39"/>
          <p:cNvSpPr txBox="1"/>
          <p:nvPr>
            <p:ph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grpSp>
        <p:nvGrpSpPr>
          <p:cNvPr id="743" name="Google Shape;743;p39"/>
          <p:cNvGrpSpPr/>
          <p:nvPr/>
        </p:nvGrpSpPr>
        <p:grpSpPr>
          <a:xfrm flipH="1">
            <a:off x="-212075" y="3788075"/>
            <a:ext cx="1102825" cy="1470925"/>
            <a:chOff x="8269775" y="3716750"/>
            <a:chExt cx="1102825" cy="1470925"/>
          </a:xfrm>
        </p:grpSpPr>
        <p:sp>
          <p:nvSpPr>
            <p:cNvPr id="744" name="Google Shape;744;p39"/>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9"/>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9"/>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9"/>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9"/>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9"/>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9"/>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9"/>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52" name="Shape 752"/>
        <p:cNvGrpSpPr/>
        <p:nvPr/>
      </p:nvGrpSpPr>
      <p:grpSpPr>
        <a:xfrm>
          <a:off x="0" y="0"/>
          <a:ext cx="0" cy="0"/>
          <a:chOff x="0" y="0"/>
          <a:chExt cx="0" cy="0"/>
        </a:xfrm>
      </p:grpSpPr>
      <p:grpSp>
        <p:nvGrpSpPr>
          <p:cNvPr id="753" name="Google Shape;753;p40"/>
          <p:cNvGrpSpPr/>
          <p:nvPr/>
        </p:nvGrpSpPr>
        <p:grpSpPr>
          <a:xfrm>
            <a:off x="10025" y="-12300"/>
            <a:ext cx="9123927" cy="5187493"/>
            <a:chOff x="33197" y="-12175"/>
            <a:chExt cx="9123927" cy="5118900"/>
          </a:xfrm>
        </p:grpSpPr>
        <p:grpSp>
          <p:nvGrpSpPr>
            <p:cNvPr id="754" name="Google Shape;754;p40"/>
            <p:cNvGrpSpPr/>
            <p:nvPr/>
          </p:nvGrpSpPr>
          <p:grpSpPr>
            <a:xfrm>
              <a:off x="577902" y="-12175"/>
              <a:ext cx="7986671" cy="5118900"/>
              <a:chOff x="577902" y="-12175"/>
              <a:chExt cx="7986671" cy="5118900"/>
            </a:xfrm>
          </p:grpSpPr>
          <p:cxnSp>
            <p:nvCxnSpPr>
              <p:cNvPr id="755" name="Google Shape;755;p40"/>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56" name="Google Shape;756;p40"/>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57" name="Google Shape;757;p40"/>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58" name="Google Shape;758;p40"/>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59" name="Google Shape;759;p40"/>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0" name="Google Shape;760;p40"/>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1" name="Google Shape;761;p40"/>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2" name="Google Shape;762;p40"/>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3" name="Google Shape;763;p40"/>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4" name="Google Shape;764;p40"/>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5" name="Google Shape;765;p40"/>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6" name="Google Shape;766;p40"/>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7" name="Google Shape;767;p40"/>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8" name="Google Shape;768;p40"/>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69" name="Google Shape;769;p40"/>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770" name="Google Shape;770;p40"/>
            <p:cNvGrpSpPr/>
            <p:nvPr/>
          </p:nvGrpSpPr>
          <p:grpSpPr>
            <a:xfrm rot="5400000">
              <a:off x="2598493" y="-2006994"/>
              <a:ext cx="3993336" cy="9123927"/>
              <a:chOff x="577902" y="-12175"/>
              <a:chExt cx="3993336" cy="5118900"/>
            </a:xfrm>
          </p:grpSpPr>
          <p:cxnSp>
            <p:nvCxnSpPr>
              <p:cNvPr id="771" name="Google Shape;771;p40"/>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2" name="Google Shape;772;p40"/>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3" name="Google Shape;773;p40"/>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4" name="Google Shape;774;p40"/>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5" name="Google Shape;775;p40"/>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6" name="Google Shape;776;p40"/>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7" name="Google Shape;777;p40"/>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78" name="Google Shape;778;p40"/>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779" name="Google Shape;779;p40"/>
          <p:cNvGrpSpPr/>
          <p:nvPr/>
        </p:nvGrpSpPr>
        <p:grpSpPr>
          <a:xfrm>
            <a:off x="43050" y="378150"/>
            <a:ext cx="9057900" cy="4584350"/>
            <a:chOff x="43050" y="378150"/>
            <a:chExt cx="9057900" cy="4584350"/>
          </a:xfrm>
        </p:grpSpPr>
        <p:grpSp>
          <p:nvGrpSpPr>
            <p:cNvPr id="780" name="Google Shape;780;p40"/>
            <p:cNvGrpSpPr/>
            <p:nvPr/>
          </p:nvGrpSpPr>
          <p:grpSpPr>
            <a:xfrm>
              <a:off x="125517" y="1054571"/>
              <a:ext cx="8878404" cy="3722222"/>
              <a:chOff x="125517" y="1054571"/>
              <a:chExt cx="8878404" cy="3722222"/>
            </a:xfrm>
          </p:grpSpPr>
          <p:sp>
            <p:nvSpPr>
              <p:cNvPr id="781" name="Google Shape;781;p40"/>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0"/>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3" name="Google Shape;783;p40"/>
              <p:cNvGrpSpPr/>
              <p:nvPr/>
            </p:nvGrpSpPr>
            <p:grpSpPr>
              <a:xfrm>
                <a:off x="8710521" y="1054571"/>
                <a:ext cx="293400" cy="3722222"/>
                <a:chOff x="8710521" y="1196850"/>
                <a:chExt cx="293400" cy="3722222"/>
              </a:xfrm>
            </p:grpSpPr>
            <p:sp>
              <p:nvSpPr>
                <p:cNvPr id="784" name="Google Shape;784;p40"/>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40"/>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6" name="Google Shape;786;p40"/>
              <p:cNvGrpSpPr/>
              <p:nvPr/>
            </p:nvGrpSpPr>
            <p:grpSpPr>
              <a:xfrm>
                <a:off x="125517" y="1054571"/>
                <a:ext cx="293400" cy="3722222"/>
                <a:chOff x="8710521" y="1196850"/>
                <a:chExt cx="293400" cy="3722222"/>
              </a:xfrm>
            </p:grpSpPr>
            <p:sp>
              <p:nvSpPr>
                <p:cNvPr id="787" name="Google Shape;787;p40"/>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40"/>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9" name="Google Shape;789;p40"/>
            <p:cNvGrpSpPr/>
            <p:nvPr/>
          </p:nvGrpSpPr>
          <p:grpSpPr>
            <a:xfrm>
              <a:off x="43050" y="378150"/>
              <a:ext cx="9057900" cy="4584350"/>
              <a:chOff x="35650" y="378150"/>
              <a:chExt cx="9057900" cy="4584350"/>
            </a:xfrm>
          </p:grpSpPr>
          <p:sp>
            <p:nvSpPr>
              <p:cNvPr id="790" name="Google Shape;790;p40"/>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40"/>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92" name="Google Shape;792;p40"/>
          <p:cNvSpPr txBox="1"/>
          <p:nvPr>
            <p:ph type="title"/>
          </p:nvPr>
        </p:nvSpPr>
        <p:spPr>
          <a:xfrm>
            <a:off x="728620" y="1927125"/>
            <a:ext cx="45828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a:highlight>
                  <a:schemeClr val="accent1"/>
                </a:highlight>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93" name="Google Shape;793;p40"/>
          <p:cNvSpPr txBox="1"/>
          <p:nvPr>
            <p:ph idx="1" type="subTitle"/>
          </p:nvPr>
        </p:nvSpPr>
        <p:spPr>
          <a:xfrm>
            <a:off x="1030120" y="2576175"/>
            <a:ext cx="3979800" cy="640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4">
    <p:spTree>
      <p:nvGrpSpPr>
        <p:cNvPr id="794" name="Shape 794"/>
        <p:cNvGrpSpPr/>
        <p:nvPr/>
      </p:nvGrpSpPr>
      <p:grpSpPr>
        <a:xfrm>
          <a:off x="0" y="0"/>
          <a:ext cx="0" cy="0"/>
          <a:chOff x="0" y="0"/>
          <a:chExt cx="0" cy="0"/>
        </a:xfrm>
      </p:grpSpPr>
      <p:grpSp>
        <p:nvGrpSpPr>
          <p:cNvPr id="795" name="Google Shape;795;p41"/>
          <p:cNvGrpSpPr/>
          <p:nvPr/>
        </p:nvGrpSpPr>
        <p:grpSpPr>
          <a:xfrm>
            <a:off x="10025" y="-12300"/>
            <a:ext cx="9123927" cy="5187493"/>
            <a:chOff x="33197" y="-12175"/>
            <a:chExt cx="9123927" cy="5118900"/>
          </a:xfrm>
        </p:grpSpPr>
        <p:grpSp>
          <p:nvGrpSpPr>
            <p:cNvPr id="796" name="Google Shape;796;p41"/>
            <p:cNvGrpSpPr/>
            <p:nvPr/>
          </p:nvGrpSpPr>
          <p:grpSpPr>
            <a:xfrm>
              <a:off x="577902" y="-12175"/>
              <a:ext cx="7986671" cy="5118900"/>
              <a:chOff x="577902" y="-12175"/>
              <a:chExt cx="7986671" cy="5118900"/>
            </a:xfrm>
          </p:grpSpPr>
          <p:cxnSp>
            <p:nvCxnSpPr>
              <p:cNvPr id="797" name="Google Shape;797;p41"/>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98" name="Google Shape;798;p41"/>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799" name="Google Shape;799;p41"/>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0" name="Google Shape;800;p41"/>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1" name="Google Shape;801;p41"/>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2" name="Google Shape;802;p41"/>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3" name="Google Shape;803;p41"/>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4" name="Google Shape;804;p41"/>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5" name="Google Shape;805;p41"/>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6" name="Google Shape;806;p41"/>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7" name="Google Shape;807;p41"/>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8" name="Google Shape;808;p41"/>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09" name="Google Shape;809;p41"/>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0" name="Google Shape;810;p41"/>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1" name="Google Shape;811;p41"/>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812" name="Google Shape;812;p41"/>
            <p:cNvGrpSpPr/>
            <p:nvPr/>
          </p:nvGrpSpPr>
          <p:grpSpPr>
            <a:xfrm rot="5400000">
              <a:off x="2598493" y="-2006994"/>
              <a:ext cx="3993336" cy="9123927"/>
              <a:chOff x="577902" y="-12175"/>
              <a:chExt cx="3993336" cy="5118900"/>
            </a:xfrm>
          </p:grpSpPr>
          <p:cxnSp>
            <p:nvCxnSpPr>
              <p:cNvPr id="813" name="Google Shape;813;p41"/>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4" name="Google Shape;814;p41"/>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5" name="Google Shape;815;p41"/>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6" name="Google Shape;816;p41"/>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7" name="Google Shape;817;p41"/>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8" name="Google Shape;818;p41"/>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19" name="Google Shape;819;p41"/>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20" name="Google Shape;820;p41"/>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821" name="Google Shape;821;p41"/>
          <p:cNvGrpSpPr/>
          <p:nvPr/>
        </p:nvGrpSpPr>
        <p:grpSpPr>
          <a:xfrm>
            <a:off x="43050" y="378150"/>
            <a:ext cx="9057900" cy="4584350"/>
            <a:chOff x="43050" y="378150"/>
            <a:chExt cx="9057900" cy="4584350"/>
          </a:xfrm>
        </p:grpSpPr>
        <p:grpSp>
          <p:nvGrpSpPr>
            <p:cNvPr id="822" name="Google Shape;822;p41"/>
            <p:cNvGrpSpPr/>
            <p:nvPr/>
          </p:nvGrpSpPr>
          <p:grpSpPr>
            <a:xfrm>
              <a:off x="125517" y="1054571"/>
              <a:ext cx="8878404" cy="3722222"/>
              <a:chOff x="125517" y="1054571"/>
              <a:chExt cx="8878404" cy="3722222"/>
            </a:xfrm>
          </p:grpSpPr>
          <p:sp>
            <p:nvSpPr>
              <p:cNvPr id="823" name="Google Shape;823;p41"/>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41"/>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5" name="Google Shape;825;p41"/>
              <p:cNvGrpSpPr/>
              <p:nvPr/>
            </p:nvGrpSpPr>
            <p:grpSpPr>
              <a:xfrm>
                <a:off x="8710521" y="1054571"/>
                <a:ext cx="293400" cy="3722222"/>
                <a:chOff x="8710521" y="1196850"/>
                <a:chExt cx="293400" cy="3722222"/>
              </a:xfrm>
            </p:grpSpPr>
            <p:sp>
              <p:nvSpPr>
                <p:cNvPr id="826" name="Google Shape;826;p41"/>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41"/>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8" name="Google Shape;828;p41"/>
              <p:cNvGrpSpPr/>
              <p:nvPr/>
            </p:nvGrpSpPr>
            <p:grpSpPr>
              <a:xfrm>
                <a:off x="125517" y="1054571"/>
                <a:ext cx="293400" cy="3722222"/>
                <a:chOff x="8710521" y="1196850"/>
                <a:chExt cx="293400" cy="3722222"/>
              </a:xfrm>
            </p:grpSpPr>
            <p:sp>
              <p:nvSpPr>
                <p:cNvPr id="829" name="Google Shape;829;p41"/>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41"/>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31" name="Google Shape;831;p41"/>
            <p:cNvGrpSpPr/>
            <p:nvPr/>
          </p:nvGrpSpPr>
          <p:grpSpPr>
            <a:xfrm>
              <a:off x="43050" y="378150"/>
              <a:ext cx="9057900" cy="4584350"/>
              <a:chOff x="35650" y="378150"/>
              <a:chExt cx="9057900" cy="4584350"/>
            </a:xfrm>
          </p:grpSpPr>
          <p:sp>
            <p:nvSpPr>
              <p:cNvPr id="832" name="Google Shape;832;p41"/>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41"/>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34" name="Google Shape;834;p41"/>
          <p:cNvSpPr txBox="1"/>
          <p:nvPr>
            <p:ph idx="1" type="body"/>
          </p:nvPr>
        </p:nvSpPr>
        <p:spPr>
          <a:xfrm>
            <a:off x="720000" y="1631950"/>
            <a:ext cx="3823800" cy="29676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Font typeface="Nunito Light"/>
              <a:buChar char="●"/>
              <a:defRPr sz="1600"/>
            </a:lvl1pPr>
            <a:lvl2pPr indent="-330200" lvl="1" marL="914400" algn="l">
              <a:lnSpc>
                <a:spcPct val="100000"/>
              </a:lnSpc>
              <a:spcBef>
                <a:spcPts val="0"/>
              </a:spcBef>
              <a:spcAft>
                <a:spcPts val="0"/>
              </a:spcAft>
              <a:buSzPts val="1600"/>
              <a:buFont typeface="Nunito Light"/>
              <a:buChar char="○"/>
              <a:defRPr sz="1600"/>
            </a:lvl2pPr>
            <a:lvl3pPr indent="-330200" lvl="2" marL="1371600" algn="l">
              <a:lnSpc>
                <a:spcPct val="100000"/>
              </a:lnSpc>
              <a:spcBef>
                <a:spcPts val="0"/>
              </a:spcBef>
              <a:spcAft>
                <a:spcPts val="0"/>
              </a:spcAft>
              <a:buSzPts val="1600"/>
              <a:buFont typeface="Nunito Light"/>
              <a:buChar char="■"/>
              <a:defRPr sz="1600"/>
            </a:lvl3pPr>
            <a:lvl4pPr indent="-330200" lvl="3" marL="1828800" algn="l">
              <a:lnSpc>
                <a:spcPct val="100000"/>
              </a:lnSpc>
              <a:spcBef>
                <a:spcPts val="0"/>
              </a:spcBef>
              <a:spcAft>
                <a:spcPts val="0"/>
              </a:spcAft>
              <a:buSzPts val="1600"/>
              <a:buFont typeface="Nunito Light"/>
              <a:buChar char="●"/>
              <a:defRPr sz="1600"/>
            </a:lvl4pPr>
            <a:lvl5pPr indent="-330200" lvl="4" marL="2286000" algn="l">
              <a:lnSpc>
                <a:spcPct val="100000"/>
              </a:lnSpc>
              <a:spcBef>
                <a:spcPts val="0"/>
              </a:spcBef>
              <a:spcAft>
                <a:spcPts val="0"/>
              </a:spcAft>
              <a:buSzPts val="1600"/>
              <a:buFont typeface="Nunito Light"/>
              <a:buChar char="○"/>
              <a:defRPr sz="1600"/>
            </a:lvl5pPr>
            <a:lvl6pPr indent="-330200" lvl="5" marL="2743200" algn="l">
              <a:lnSpc>
                <a:spcPct val="100000"/>
              </a:lnSpc>
              <a:spcBef>
                <a:spcPts val="0"/>
              </a:spcBef>
              <a:spcAft>
                <a:spcPts val="0"/>
              </a:spcAft>
              <a:buSzPts val="1600"/>
              <a:buFont typeface="Nunito Light"/>
              <a:buChar char="■"/>
              <a:defRPr sz="1600"/>
            </a:lvl6pPr>
            <a:lvl7pPr indent="-330200" lvl="6" marL="3200400" algn="l">
              <a:lnSpc>
                <a:spcPct val="100000"/>
              </a:lnSpc>
              <a:spcBef>
                <a:spcPts val="0"/>
              </a:spcBef>
              <a:spcAft>
                <a:spcPts val="0"/>
              </a:spcAft>
              <a:buSzPts val="1600"/>
              <a:buFont typeface="Nunito Light"/>
              <a:buChar char="●"/>
              <a:defRPr sz="1600"/>
            </a:lvl7pPr>
            <a:lvl8pPr indent="-330200" lvl="7" marL="3657600" algn="l">
              <a:lnSpc>
                <a:spcPct val="100000"/>
              </a:lnSpc>
              <a:spcBef>
                <a:spcPts val="0"/>
              </a:spcBef>
              <a:spcAft>
                <a:spcPts val="0"/>
              </a:spcAft>
              <a:buSzPts val="1600"/>
              <a:buFont typeface="Nunito Light"/>
              <a:buChar char="○"/>
              <a:defRPr sz="1600"/>
            </a:lvl8pPr>
            <a:lvl9pPr indent="-330200" lvl="8" marL="4114800" algn="l">
              <a:lnSpc>
                <a:spcPct val="100000"/>
              </a:lnSpc>
              <a:spcBef>
                <a:spcPts val="0"/>
              </a:spcBef>
              <a:spcAft>
                <a:spcPts val="0"/>
              </a:spcAft>
              <a:buSzPts val="1600"/>
              <a:buFont typeface="Nunito Light"/>
              <a:buChar char="■"/>
              <a:defRPr sz="1600"/>
            </a:lvl9pPr>
          </a:lstStyle>
          <a:p/>
        </p:txBody>
      </p:sp>
      <p:sp>
        <p:nvSpPr>
          <p:cNvPr id="835" name="Google Shape;835;p41"/>
          <p:cNvSpPr txBox="1"/>
          <p:nvPr>
            <p:ph idx="2" type="body"/>
          </p:nvPr>
        </p:nvSpPr>
        <p:spPr>
          <a:xfrm>
            <a:off x="4600200" y="1631950"/>
            <a:ext cx="3823800" cy="29676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300"/>
              </a:spcBef>
              <a:spcAft>
                <a:spcPts val="0"/>
              </a:spcAft>
              <a:buSzPts val="1600"/>
              <a:buFont typeface="Nunito Light"/>
              <a:buChar char="●"/>
              <a:defRPr sz="1600"/>
            </a:lvl1pPr>
            <a:lvl2pPr indent="-330200" lvl="1" marL="914400" algn="l">
              <a:lnSpc>
                <a:spcPct val="100000"/>
              </a:lnSpc>
              <a:spcBef>
                <a:spcPts val="0"/>
              </a:spcBef>
              <a:spcAft>
                <a:spcPts val="0"/>
              </a:spcAft>
              <a:buSzPts val="1600"/>
              <a:buFont typeface="Nunito Light"/>
              <a:buChar char="○"/>
              <a:defRPr sz="1600"/>
            </a:lvl2pPr>
            <a:lvl3pPr indent="-330200" lvl="2" marL="1371600" algn="l">
              <a:lnSpc>
                <a:spcPct val="100000"/>
              </a:lnSpc>
              <a:spcBef>
                <a:spcPts val="0"/>
              </a:spcBef>
              <a:spcAft>
                <a:spcPts val="0"/>
              </a:spcAft>
              <a:buSzPts val="1600"/>
              <a:buFont typeface="Nunito Light"/>
              <a:buChar char="■"/>
              <a:defRPr sz="1600"/>
            </a:lvl3pPr>
            <a:lvl4pPr indent="-330200" lvl="3" marL="1828800" algn="l">
              <a:lnSpc>
                <a:spcPct val="100000"/>
              </a:lnSpc>
              <a:spcBef>
                <a:spcPts val="0"/>
              </a:spcBef>
              <a:spcAft>
                <a:spcPts val="0"/>
              </a:spcAft>
              <a:buSzPts val="1600"/>
              <a:buFont typeface="Nunito Light"/>
              <a:buChar char="●"/>
              <a:defRPr sz="1600"/>
            </a:lvl4pPr>
            <a:lvl5pPr indent="-330200" lvl="4" marL="2286000" algn="l">
              <a:lnSpc>
                <a:spcPct val="100000"/>
              </a:lnSpc>
              <a:spcBef>
                <a:spcPts val="0"/>
              </a:spcBef>
              <a:spcAft>
                <a:spcPts val="0"/>
              </a:spcAft>
              <a:buSzPts val="1600"/>
              <a:buFont typeface="Nunito Light"/>
              <a:buChar char="○"/>
              <a:defRPr sz="1600"/>
            </a:lvl5pPr>
            <a:lvl6pPr indent="-330200" lvl="5" marL="2743200" algn="l">
              <a:lnSpc>
                <a:spcPct val="100000"/>
              </a:lnSpc>
              <a:spcBef>
                <a:spcPts val="0"/>
              </a:spcBef>
              <a:spcAft>
                <a:spcPts val="0"/>
              </a:spcAft>
              <a:buSzPts val="1600"/>
              <a:buFont typeface="Nunito Light"/>
              <a:buChar char="■"/>
              <a:defRPr sz="1600"/>
            </a:lvl6pPr>
            <a:lvl7pPr indent="-330200" lvl="6" marL="3200400" algn="l">
              <a:lnSpc>
                <a:spcPct val="100000"/>
              </a:lnSpc>
              <a:spcBef>
                <a:spcPts val="0"/>
              </a:spcBef>
              <a:spcAft>
                <a:spcPts val="0"/>
              </a:spcAft>
              <a:buSzPts val="1600"/>
              <a:buFont typeface="Nunito Light"/>
              <a:buChar char="●"/>
              <a:defRPr sz="1600"/>
            </a:lvl7pPr>
            <a:lvl8pPr indent="-330200" lvl="7" marL="3657600" algn="l">
              <a:lnSpc>
                <a:spcPct val="100000"/>
              </a:lnSpc>
              <a:spcBef>
                <a:spcPts val="0"/>
              </a:spcBef>
              <a:spcAft>
                <a:spcPts val="0"/>
              </a:spcAft>
              <a:buSzPts val="1600"/>
              <a:buFont typeface="Nunito Light"/>
              <a:buChar char="○"/>
              <a:defRPr sz="1600"/>
            </a:lvl8pPr>
            <a:lvl9pPr indent="-330200" lvl="8" marL="4114800" algn="l">
              <a:lnSpc>
                <a:spcPct val="100000"/>
              </a:lnSpc>
              <a:spcBef>
                <a:spcPts val="0"/>
              </a:spcBef>
              <a:spcAft>
                <a:spcPts val="0"/>
              </a:spcAft>
              <a:buSzPts val="1600"/>
              <a:buFont typeface="Nunito Light"/>
              <a:buChar char="■"/>
              <a:defRPr sz="1600"/>
            </a:lvl9pPr>
          </a:lstStyle>
          <a:p/>
        </p:txBody>
      </p:sp>
      <p:sp>
        <p:nvSpPr>
          <p:cNvPr id="836" name="Google Shape;836;p41"/>
          <p:cNvSpPr txBox="1"/>
          <p:nvPr>
            <p:ph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
        <p:nvSpPr>
          <p:cNvPr id="837" name="Google Shape;837;p41"/>
          <p:cNvSpPr txBox="1"/>
          <p:nvPr>
            <p:ph idx="3" type="subTitle"/>
          </p:nvPr>
        </p:nvSpPr>
        <p:spPr>
          <a:xfrm>
            <a:off x="713225" y="1205475"/>
            <a:ext cx="77175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30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38" name="Shape 838"/>
        <p:cNvGrpSpPr/>
        <p:nvPr/>
      </p:nvGrpSpPr>
      <p:grpSpPr>
        <a:xfrm>
          <a:off x="0" y="0"/>
          <a:ext cx="0" cy="0"/>
          <a:chOff x="0" y="0"/>
          <a:chExt cx="0" cy="0"/>
        </a:xfrm>
      </p:grpSpPr>
      <p:grpSp>
        <p:nvGrpSpPr>
          <p:cNvPr id="839" name="Google Shape;839;p42"/>
          <p:cNvGrpSpPr/>
          <p:nvPr/>
        </p:nvGrpSpPr>
        <p:grpSpPr>
          <a:xfrm>
            <a:off x="10025" y="-12300"/>
            <a:ext cx="9123927" cy="5187493"/>
            <a:chOff x="33197" y="-12175"/>
            <a:chExt cx="9123927" cy="5118900"/>
          </a:xfrm>
        </p:grpSpPr>
        <p:grpSp>
          <p:nvGrpSpPr>
            <p:cNvPr id="840" name="Google Shape;840;p42"/>
            <p:cNvGrpSpPr/>
            <p:nvPr/>
          </p:nvGrpSpPr>
          <p:grpSpPr>
            <a:xfrm>
              <a:off x="577902" y="-12175"/>
              <a:ext cx="7986671" cy="5118900"/>
              <a:chOff x="577902" y="-12175"/>
              <a:chExt cx="7986671" cy="5118900"/>
            </a:xfrm>
          </p:grpSpPr>
          <p:cxnSp>
            <p:nvCxnSpPr>
              <p:cNvPr id="841" name="Google Shape;841;p4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2" name="Google Shape;842;p4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3" name="Google Shape;843;p4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4" name="Google Shape;844;p4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5" name="Google Shape;845;p4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6" name="Google Shape;846;p4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7" name="Google Shape;847;p4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8" name="Google Shape;848;p4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49" name="Google Shape;849;p42"/>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0" name="Google Shape;850;p42"/>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1" name="Google Shape;851;p42"/>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2" name="Google Shape;852;p42"/>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3" name="Google Shape;853;p42"/>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4" name="Google Shape;854;p42"/>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5" name="Google Shape;855;p42"/>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856" name="Google Shape;856;p42"/>
            <p:cNvGrpSpPr/>
            <p:nvPr/>
          </p:nvGrpSpPr>
          <p:grpSpPr>
            <a:xfrm rot="5400000">
              <a:off x="2598493" y="-2006994"/>
              <a:ext cx="3993336" cy="9123927"/>
              <a:chOff x="577902" y="-12175"/>
              <a:chExt cx="3993336" cy="5118900"/>
            </a:xfrm>
          </p:grpSpPr>
          <p:cxnSp>
            <p:nvCxnSpPr>
              <p:cNvPr id="857" name="Google Shape;857;p4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8" name="Google Shape;858;p4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59" name="Google Shape;859;p4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60" name="Google Shape;860;p4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61" name="Google Shape;861;p4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62" name="Google Shape;862;p4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63" name="Google Shape;863;p4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64" name="Google Shape;864;p4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865" name="Google Shape;865;p42"/>
          <p:cNvGrpSpPr/>
          <p:nvPr/>
        </p:nvGrpSpPr>
        <p:grpSpPr>
          <a:xfrm flipH="1">
            <a:off x="8031763" y="159050"/>
            <a:ext cx="1102825" cy="1470925"/>
            <a:chOff x="8269775" y="3716750"/>
            <a:chExt cx="1102825" cy="1470925"/>
          </a:xfrm>
        </p:grpSpPr>
        <p:sp>
          <p:nvSpPr>
            <p:cNvPr id="866" name="Google Shape;866;p42"/>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42"/>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2"/>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2"/>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2"/>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2"/>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42"/>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42"/>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4" name="Google Shape;874;p42"/>
          <p:cNvGrpSpPr/>
          <p:nvPr/>
        </p:nvGrpSpPr>
        <p:grpSpPr>
          <a:xfrm>
            <a:off x="43050" y="378150"/>
            <a:ext cx="9057900" cy="4584350"/>
            <a:chOff x="43050" y="378150"/>
            <a:chExt cx="9057900" cy="4584350"/>
          </a:xfrm>
        </p:grpSpPr>
        <p:grpSp>
          <p:nvGrpSpPr>
            <p:cNvPr id="875" name="Google Shape;875;p42"/>
            <p:cNvGrpSpPr/>
            <p:nvPr/>
          </p:nvGrpSpPr>
          <p:grpSpPr>
            <a:xfrm>
              <a:off x="125517" y="1054571"/>
              <a:ext cx="8878404" cy="3722222"/>
              <a:chOff x="125517" y="1054571"/>
              <a:chExt cx="8878404" cy="3722222"/>
            </a:xfrm>
          </p:grpSpPr>
          <p:sp>
            <p:nvSpPr>
              <p:cNvPr id="876" name="Google Shape;876;p42"/>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42"/>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8" name="Google Shape;878;p42"/>
              <p:cNvGrpSpPr/>
              <p:nvPr/>
            </p:nvGrpSpPr>
            <p:grpSpPr>
              <a:xfrm>
                <a:off x="8710521" y="1054571"/>
                <a:ext cx="293400" cy="3722222"/>
                <a:chOff x="8710521" y="1196850"/>
                <a:chExt cx="293400" cy="3722222"/>
              </a:xfrm>
            </p:grpSpPr>
            <p:sp>
              <p:nvSpPr>
                <p:cNvPr id="879" name="Google Shape;879;p42"/>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2"/>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1" name="Google Shape;881;p42"/>
              <p:cNvGrpSpPr/>
              <p:nvPr/>
            </p:nvGrpSpPr>
            <p:grpSpPr>
              <a:xfrm>
                <a:off x="125517" y="1054571"/>
                <a:ext cx="293400" cy="3722222"/>
                <a:chOff x="8710521" y="1196850"/>
                <a:chExt cx="293400" cy="3722222"/>
              </a:xfrm>
            </p:grpSpPr>
            <p:sp>
              <p:nvSpPr>
                <p:cNvPr id="882" name="Google Shape;882;p42"/>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2"/>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84" name="Google Shape;884;p42"/>
            <p:cNvGrpSpPr/>
            <p:nvPr/>
          </p:nvGrpSpPr>
          <p:grpSpPr>
            <a:xfrm>
              <a:off x="43050" y="378150"/>
              <a:ext cx="9057900" cy="4584350"/>
              <a:chOff x="35650" y="378150"/>
              <a:chExt cx="9057900" cy="4584350"/>
            </a:xfrm>
          </p:grpSpPr>
          <p:sp>
            <p:nvSpPr>
              <p:cNvPr id="885" name="Google Shape;885;p42"/>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42"/>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87" name="Google Shape;887;p42"/>
          <p:cNvSpPr txBox="1"/>
          <p:nvPr>
            <p:ph type="title"/>
          </p:nvPr>
        </p:nvSpPr>
        <p:spPr>
          <a:xfrm>
            <a:off x="945975" y="3023625"/>
            <a:ext cx="20175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88" name="Google Shape;888;p42"/>
          <p:cNvSpPr txBox="1"/>
          <p:nvPr>
            <p:ph idx="1" type="subTitle"/>
          </p:nvPr>
        </p:nvSpPr>
        <p:spPr>
          <a:xfrm>
            <a:off x="948050" y="3380228"/>
            <a:ext cx="2013300" cy="84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89" name="Google Shape;889;p42"/>
          <p:cNvSpPr txBox="1"/>
          <p:nvPr>
            <p:ph idx="2" type="title"/>
          </p:nvPr>
        </p:nvSpPr>
        <p:spPr>
          <a:xfrm>
            <a:off x="3557400" y="3023625"/>
            <a:ext cx="20253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90" name="Google Shape;890;p42"/>
          <p:cNvSpPr txBox="1"/>
          <p:nvPr>
            <p:ph idx="3" type="subTitle"/>
          </p:nvPr>
        </p:nvSpPr>
        <p:spPr>
          <a:xfrm>
            <a:off x="3559326" y="3380226"/>
            <a:ext cx="2021400" cy="84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91" name="Google Shape;891;p42"/>
          <p:cNvSpPr txBox="1"/>
          <p:nvPr>
            <p:ph idx="4" type="title"/>
          </p:nvPr>
        </p:nvSpPr>
        <p:spPr>
          <a:xfrm>
            <a:off x="6176625" y="3023625"/>
            <a:ext cx="20214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92" name="Google Shape;892;p42"/>
          <p:cNvSpPr txBox="1"/>
          <p:nvPr>
            <p:ph idx="5" type="subTitle"/>
          </p:nvPr>
        </p:nvSpPr>
        <p:spPr>
          <a:xfrm>
            <a:off x="6178701" y="3380226"/>
            <a:ext cx="2017500" cy="84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93" name="Google Shape;893;p42"/>
          <p:cNvSpPr txBox="1"/>
          <p:nvPr>
            <p:ph idx="6"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grpSp>
        <p:nvGrpSpPr>
          <p:cNvPr id="895" name="Google Shape;895;p43"/>
          <p:cNvGrpSpPr/>
          <p:nvPr/>
        </p:nvGrpSpPr>
        <p:grpSpPr>
          <a:xfrm>
            <a:off x="10025" y="-12300"/>
            <a:ext cx="9123927" cy="5187493"/>
            <a:chOff x="33197" y="-12175"/>
            <a:chExt cx="9123927" cy="5118900"/>
          </a:xfrm>
        </p:grpSpPr>
        <p:grpSp>
          <p:nvGrpSpPr>
            <p:cNvPr id="896" name="Google Shape;896;p43"/>
            <p:cNvGrpSpPr/>
            <p:nvPr/>
          </p:nvGrpSpPr>
          <p:grpSpPr>
            <a:xfrm>
              <a:off x="577902" y="-12175"/>
              <a:ext cx="7986671" cy="5118900"/>
              <a:chOff x="577902" y="-12175"/>
              <a:chExt cx="7986671" cy="5118900"/>
            </a:xfrm>
          </p:grpSpPr>
          <p:cxnSp>
            <p:nvCxnSpPr>
              <p:cNvPr id="897" name="Google Shape;897;p4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98" name="Google Shape;898;p4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899" name="Google Shape;899;p4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0" name="Google Shape;900;p4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1" name="Google Shape;901;p4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2" name="Google Shape;902;p4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3" name="Google Shape;903;p4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4" name="Google Shape;904;p4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5" name="Google Shape;905;p43"/>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6" name="Google Shape;906;p43"/>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7" name="Google Shape;907;p43"/>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8" name="Google Shape;908;p43"/>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09" name="Google Shape;909;p43"/>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0" name="Google Shape;910;p43"/>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1" name="Google Shape;911;p43"/>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912" name="Google Shape;912;p43"/>
            <p:cNvGrpSpPr/>
            <p:nvPr/>
          </p:nvGrpSpPr>
          <p:grpSpPr>
            <a:xfrm rot="5400000">
              <a:off x="2598493" y="-2006994"/>
              <a:ext cx="3993336" cy="9123927"/>
              <a:chOff x="577902" y="-12175"/>
              <a:chExt cx="3993336" cy="5118900"/>
            </a:xfrm>
          </p:grpSpPr>
          <p:cxnSp>
            <p:nvCxnSpPr>
              <p:cNvPr id="913" name="Google Shape;913;p4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4" name="Google Shape;914;p4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5" name="Google Shape;915;p4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6" name="Google Shape;916;p4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7" name="Google Shape;917;p4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8" name="Google Shape;918;p4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19" name="Google Shape;919;p4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20" name="Google Shape;920;p4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921" name="Google Shape;921;p43"/>
          <p:cNvGrpSpPr/>
          <p:nvPr/>
        </p:nvGrpSpPr>
        <p:grpSpPr>
          <a:xfrm>
            <a:off x="-2525" y="94350"/>
            <a:ext cx="1102825" cy="1470925"/>
            <a:chOff x="8269775" y="3716750"/>
            <a:chExt cx="1102825" cy="1470925"/>
          </a:xfrm>
        </p:grpSpPr>
        <p:sp>
          <p:nvSpPr>
            <p:cNvPr id="922" name="Google Shape;922;p43"/>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3"/>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3"/>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3"/>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3"/>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3"/>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3"/>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3"/>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0" name="Google Shape;930;p43"/>
          <p:cNvGrpSpPr/>
          <p:nvPr/>
        </p:nvGrpSpPr>
        <p:grpSpPr>
          <a:xfrm>
            <a:off x="43050" y="378150"/>
            <a:ext cx="9057900" cy="4584350"/>
            <a:chOff x="43050" y="378150"/>
            <a:chExt cx="9057900" cy="4584350"/>
          </a:xfrm>
        </p:grpSpPr>
        <p:grpSp>
          <p:nvGrpSpPr>
            <p:cNvPr id="931" name="Google Shape;931;p43"/>
            <p:cNvGrpSpPr/>
            <p:nvPr/>
          </p:nvGrpSpPr>
          <p:grpSpPr>
            <a:xfrm>
              <a:off x="125517" y="1054571"/>
              <a:ext cx="8878404" cy="3722222"/>
              <a:chOff x="125517" y="1054571"/>
              <a:chExt cx="8878404" cy="3722222"/>
            </a:xfrm>
          </p:grpSpPr>
          <p:sp>
            <p:nvSpPr>
              <p:cNvPr id="932" name="Google Shape;932;p43"/>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3"/>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4" name="Google Shape;934;p43"/>
              <p:cNvGrpSpPr/>
              <p:nvPr/>
            </p:nvGrpSpPr>
            <p:grpSpPr>
              <a:xfrm>
                <a:off x="8710521" y="1054571"/>
                <a:ext cx="293400" cy="3722222"/>
                <a:chOff x="8710521" y="1196850"/>
                <a:chExt cx="293400" cy="3722222"/>
              </a:xfrm>
            </p:grpSpPr>
            <p:sp>
              <p:nvSpPr>
                <p:cNvPr id="935" name="Google Shape;935;p4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7" name="Google Shape;937;p43"/>
              <p:cNvGrpSpPr/>
              <p:nvPr/>
            </p:nvGrpSpPr>
            <p:grpSpPr>
              <a:xfrm>
                <a:off x="125517" y="1054571"/>
                <a:ext cx="293400" cy="3722222"/>
                <a:chOff x="8710521" y="1196850"/>
                <a:chExt cx="293400" cy="3722222"/>
              </a:xfrm>
            </p:grpSpPr>
            <p:sp>
              <p:nvSpPr>
                <p:cNvPr id="938" name="Google Shape;938;p4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40" name="Google Shape;940;p43"/>
            <p:cNvGrpSpPr/>
            <p:nvPr/>
          </p:nvGrpSpPr>
          <p:grpSpPr>
            <a:xfrm>
              <a:off x="43050" y="378150"/>
              <a:ext cx="9057900" cy="4584350"/>
              <a:chOff x="35650" y="378150"/>
              <a:chExt cx="9057900" cy="4584350"/>
            </a:xfrm>
          </p:grpSpPr>
          <p:sp>
            <p:nvSpPr>
              <p:cNvPr id="941" name="Google Shape;941;p43"/>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3"/>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43" name="Google Shape;943;p43"/>
          <p:cNvSpPr txBox="1"/>
          <p:nvPr>
            <p:ph type="title"/>
          </p:nvPr>
        </p:nvSpPr>
        <p:spPr>
          <a:xfrm>
            <a:off x="2100891" y="1641469"/>
            <a:ext cx="19782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4" name="Google Shape;944;p43"/>
          <p:cNvSpPr txBox="1"/>
          <p:nvPr>
            <p:ph idx="1" type="subTitle"/>
          </p:nvPr>
        </p:nvSpPr>
        <p:spPr>
          <a:xfrm>
            <a:off x="2100891" y="2000402"/>
            <a:ext cx="1978200" cy="5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945" name="Google Shape;945;p43"/>
          <p:cNvSpPr txBox="1"/>
          <p:nvPr>
            <p:ph idx="2" type="title"/>
          </p:nvPr>
        </p:nvSpPr>
        <p:spPr>
          <a:xfrm>
            <a:off x="6059381" y="1641469"/>
            <a:ext cx="19782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6" name="Google Shape;946;p43"/>
          <p:cNvSpPr txBox="1"/>
          <p:nvPr>
            <p:ph idx="3" type="subTitle"/>
          </p:nvPr>
        </p:nvSpPr>
        <p:spPr>
          <a:xfrm>
            <a:off x="6059381" y="2000402"/>
            <a:ext cx="1978200" cy="5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947" name="Google Shape;947;p43"/>
          <p:cNvSpPr txBox="1"/>
          <p:nvPr>
            <p:ph idx="4" type="title"/>
          </p:nvPr>
        </p:nvSpPr>
        <p:spPr>
          <a:xfrm>
            <a:off x="2100894" y="3175647"/>
            <a:ext cx="19782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8" name="Google Shape;948;p43"/>
          <p:cNvSpPr txBox="1"/>
          <p:nvPr>
            <p:ph idx="5" type="subTitle"/>
          </p:nvPr>
        </p:nvSpPr>
        <p:spPr>
          <a:xfrm>
            <a:off x="2100894" y="3534579"/>
            <a:ext cx="1978200" cy="5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949" name="Google Shape;949;p43"/>
          <p:cNvSpPr txBox="1"/>
          <p:nvPr>
            <p:ph idx="6" type="title"/>
          </p:nvPr>
        </p:nvSpPr>
        <p:spPr>
          <a:xfrm>
            <a:off x="6059381" y="3175647"/>
            <a:ext cx="19782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50" name="Google Shape;950;p43"/>
          <p:cNvSpPr txBox="1"/>
          <p:nvPr>
            <p:ph idx="7" type="subTitle"/>
          </p:nvPr>
        </p:nvSpPr>
        <p:spPr>
          <a:xfrm>
            <a:off x="6059381" y="3534579"/>
            <a:ext cx="1978200" cy="5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951" name="Google Shape;951;p43"/>
          <p:cNvSpPr txBox="1"/>
          <p:nvPr>
            <p:ph idx="8"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 name="Shape 37"/>
        <p:cNvGrpSpPr/>
        <p:nvPr/>
      </p:nvGrpSpPr>
      <p:grpSpPr>
        <a:xfrm>
          <a:off x="0" y="0"/>
          <a:ext cx="0" cy="0"/>
          <a:chOff x="0" y="0"/>
          <a:chExt cx="0" cy="0"/>
        </a:xfrm>
      </p:grpSpPr>
      <p:grpSp>
        <p:nvGrpSpPr>
          <p:cNvPr id="38" name="Google Shape;38;p26"/>
          <p:cNvGrpSpPr/>
          <p:nvPr/>
        </p:nvGrpSpPr>
        <p:grpSpPr>
          <a:xfrm>
            <a:off x="10025" y="-12300"/>
            <a:ext cx="9123927" cy="5187493"/>
            <a:chOff x="33197" y="-12175"/>
            <a:chExt cx="9123927" cy="5118900"/>
          </a:xfrm>
        </p:grpSpPr>
        <p:grpSp>
          <p:nvGrpSpPr>
            <p:cNvPr id="39" name="Google Shape;39;p26"/>
            <p:cNvGrpSpPr/>
            <p:nvPr/>
          </p:nvGrpSpPr>
          <p:grpSpPr>
            <a:xfrm>
              <a:off x="577902" y="-12175"/>
              <a:ext cx="7986671" cy="5118900"/>
              <a:chOff x="577902" y="-12175"/>
              <a:chExt cx="7986671" cy="5118900"/>
            </a:xfrm>
          </p:grpSpPr>
          <p:cxnSp>
            <p:nvCxnSpPr>
              <p:cNvPr id="40" name="Google Shape;40;p2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1" name="Google Shape;41;p2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2" name="Google Shape;42;p2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3" name="Google Shape;43;p2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4" name="Google Shape;44;p2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5" name="Google Shape;45;p2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6" name="Google Shape;46;p2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7" name="Google Shape;47;p2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8" name="Google Shape;48;p26"/>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9" name="Google Shape;49;p26"/>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0" name="Google Shape;50;p26"/>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1" name="Google Shape;51;p26"/>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2" name="Google Shape;52;p26"/>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 name="Google Shape;53;p26"/>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 name="Google Shape;54;p26"/>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55" name="Google Shape;55;p26"/>
            <p:cNvGrpSpPr/>
            <p:nvPr/>
          </p:nvGrpSpPr>
          <p:grpSpPr>
            <a:xfrm rot="5400000">
              <a:off x="2598493" y="-2006994"/>
              <a:ext cx="3993336" cy="9123927"/>
              <a:chOff x="577902" y="-12175"/>
              <a:chExt cx="3993336" cy="5118900"/>
            </a:xfrm>
          </p:grpSpPr>
          <p:cxnSp>
            <p:nvCxnSpPr>
              <p:cNvPr id="56" name="Google Shape;56;p2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7" name="Google Shape;57;p2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8" name="Google Shape;58;p2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9" name="Google Shape;59;p2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0" name="Google Shape;60;p2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1" name="Google Shape;61;p2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2" name="Google Shape;62;p2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63" name="Google Shape;63;p2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64" name="Google Shape;64;p26"/>
          <p:cNvGrpSpPr/>
          <p:nvPr/>
        </p:nvGrpSpPr>
        <p:grpSpPr>
          <a:xfrm>
            <a:off x="43050" y="378150"/>
            <a:ext cx="9057900" cy="4584350"/>
            <a:chOff x="43050" y="378150"/>
            <a:chExt cx="9057900" cy="4584350"/>
          </a:xfrm>
        </p:grpSpPr>
        <p:grpSp>
          <p:nvGrpSpPr>
            <p:cNvPr id="65" name="Google Shape;65;p26"/>
            <p:cNvGrpSpPr/>
            <p:nvPr/>
          </p:nvGrpSpPr>
          <p:grpSpPr>
            <a:xfrm>
              <a:off x="125517" y="1054571"/>
              <a:ext cx="8878404" cy="3722222"/>
              <a:chOff x="125517" y="1054571"/>
              <a:chExt cx="8878404" cy="3722222"/>
            </a:xfrm>
          </p:grpSpPr>
          <p:sp>
            <p:nvSpPr>
              <p:cNvPr id="66" name="Google Shape;66;p26"/>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6"/>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26"/>
              <p:cNvGrpSpPr/>
              <p:nvPr/>
            </p:nvGrpSpPr>
            <p:grpSpPr>
              <a:xfrm>
                <a:off x="8710521" y="1054571"/>
                <a:ext cx="293400" cy="3722222"/>
                <a:chOff x="8710521" y="1196850"/>
                <a:chExt cx="293400" cy="3722222"/>
              </a:xfrm>
            </p:grpSpPr>
            <p:sp>
              <p:nvSpPr>
                <p:cNvPr id="69" name="Google Shape;69;p2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26"/>
              <p:cNvGrpSpPr/>
              <p:nvPr/>
            </p:nvGrpSpPr>
            <p:grpSpPr>
              <a:xfrm>
                <a:off x="125517" y="1054571"/>
                <a:ext cx="293400" cy="3722222"/>
                <a:chOff x="8710521" y="1196850"/>
                <a:chExt cx="293400" cy="3722222"/>
              </a:xfrm>
            </p:grpSpPr>
            <p:sp>
              <p:nvSpPr>
                <p:cNvPr id="72" name="Google Shape;72;p2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4" name="Google Shape;74;p26"/>
            <p:cNvGrpSpPr/>
            <p:nvPr/>
          </p:nvGrpSpPr>
          <p:grpSpPr>
            <a:xfrm>
              <a:off x="43050" y="378150"/>
              <a:ext cx="9057900" cy="4584350"/>
              <a:chOff x="35650" y="378150"/>
              <a:chExt cx="9057900" cy="4584350"/>
            </a:xfrm>
          </p:grpSpPr>
          <p:sp>
            <p:nvSpPr>
              <p:cNvPr id="75" name="Google Shape;75;p26"/>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6"/>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7" name="Google Shape;77;p26"/>
          <p:cNvSpPr txBox="1"/>
          <p:nvPr>
            <p:ph type="title"/>
          </p:nvPr>
        </p:nvSpPr>
        <p:spPr>
          <a:xfrm>
            <a:off x="1910659" y="1597411"/>
            <a:ext cx="23055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8" name="Google Shape;78;p26"/>
          <p:cNvSpPr txBox="1"/>
          <p:nvPr>
            <p:ph idx="1" type="subTitle"/>
          </p:nvPr>
        </p:nvSpPr>
        <p:spPr>
          <a:xfrm>
            <a:off x="1910659" y="1989599"/>
            <a:ext cx="23055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79" name="Google Shape;79;p26"/>
          <p:cNvSpPr txBox="1"/>
          <p:nvPr>
            <p:ph idx="2" type="title"/>
          </p:nvPr>
        </p:nvSpPr>
        <p:spPr>
          <a:xfrm>
            <a:off x="5921437" y="1597400"/>
            <a:ext cx="23055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 name="Google Shape;80;p26"/>
          <p:cNvSpPr txBox="1"/>
          <p:nvPr>
            <p:ph idx="3" type="subTitle"/>
          </p:nvPr>
        </p:nvSpPr>
        <p:spPr>
          <a:xfrm>
            <a:off x="5921437" y="1989588"/>
            <a:ext cx="23055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1" name="Google Shape;81;p26"/>
          <p:cNvSpPr txBox="1"/>
          <p:nvPr>
            <p:ph idx="4" type="title"/>
          </p:nvPr>
        </p:nvSpPr>
        <p:spPr>
          <a:xfrm>
            <a:off x="1910648" y="3234995"/>
            <a:ext cx="23055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2" name="Google Shape;82;p26"/>
          <p:cNvSpPr txBox="1"/>
          <p:nvPr>
            <p:ph idx="5" type="subTitle"/>
          </p:nvPr>
        </p:nvSpPr>
        <p:spPr>
          <a:xfrm>
            <a:off x="1910648" y="3628521"/>
            <a:ext cx="23055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3" name="Google Shape;83;p26"/>
          <p:cNvSpPr txBox="1"/>
          <p:nvPr>
            <p:ph idx="6" type="title"/>
          </p:nvPr>
        </p:nvSpPr>
        <p:spPr>
          <a:xfrm>
            <a:off x="5921452" y="3237998"/>
            <a:ext cx="23055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4" name="Google Shape;84;p26"/>
          <p:cNvSpPr txBox="1"/>
          <p:nvPr>
            <p:ph idx="7" type="subTitle"/>
          </p:nvPr>
        </p:nvSpPr>
        <p:spPr>
          <a:xfrm>
            <a:off x="5921452" y="3631524"/>
            <a:ext cx="23055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85" name="Google Shape;85;p26"/>
          <p:cNvSpPr txBox="1"/>
          <p:nvPr>
            <p:ph idx="8" type="title"/>
          </p:nvPr>
        </p:nvSpPr>
        <p:spPr>
          <a:xfrm>
            <a:off x="917048" y="1615308"/>
            <a:ext cx="841200" cy="841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6" name="Google Shape;86;p26"/>
          <p:cNvSpPr txBox="1"/>
          <p:nvPr>
            <p:ph idx="9" type="title"/>
          </p:nvPr>
        </p:nvSpPr>
        <p:spPr>
          <a:xfrm>
            <a:off x="917059" y="3259686"/>
            <a:ext cx="841200" cy="841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7" name="Google Shape;87;p26"/>
          <p:cNvSpPr txBox="1"/>
          <p:nvPr>
            <p:ph idx="13" type="title"/>
          </p:nvPr>
        </p:nvSpPr>
        <p:spPr>
          <a:xfrm>
            <a:off x="4932293" y="1615308"/>
            <a:ext cx="841200" cy="841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8" name="Google Shape;88;p26"/>
          <p:cNvSpPr txBox="1"/>
          <p:nvPr>
            <p:ph idx="14" type="title"/>
          </p:nvPr>
        </p:nvSpPr>
        <p:spPr>
          <a:xfrm>
            <a:off x="4936823" y="3259686"/>
            <a:ext cx="841200" cy="841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9" name="Google Shape;89;p26"/>
          <p:cNvSpPr txBox="1"/>
          <p:nvPr>
            <p:ph idx="15" type="title"/>
          </p:nvPr>
        </p:nvSpPr>
        <p:spPr>
          <a:xfrm>
            <a:off x="720000" y="615696"/>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952" name="Shape 952"/>
        <p:cNvGrpSpPr/>
        <p:nvPr/>
      </p:nvGrpSpPr>
      <p:grpSpPr>
        <a:xfrm>
          <a:off x="0" y="0"/>
          <a:ext cx="0" cy="0"/>
          <a:chOff x="0" y="0"/>
          <a:chExt cx="0" cy="0"/>
        </a:xfrm>
      </p:grpSpPr>
      <p:grpSp>
        <p:nvGrpSpPr>
          <p:cNvPr id="953" name="Google Shape;953;p44"/>
          <p:cNvGrpSpPr/>
          <p:nvPr/>
        </p:nvGrpSpPr>
        <p:grpSpPr>
          <a:xfrm>
            <a:off x="10025" y="-12300"/>
            <a:ext cx="9123927" cy="5187493"/>
            <a:chOff x="33197" y="-12175"/>
            <a:chExt cx="9123927" cy="5118900"/>
          </a:xfrm>
        </p:grpSpPr>
        <p:grpSp>
          <p:nvGrpSpPr>
            <p:cNvPr id="954" name="Google Shape;954;p44"/>
            <p:cNvGrpSpPr/>
            <p:nvPr/>
          </p:nvGrpSpPr>
          <p:grpSpPr>
            <a:xfrm>
              <a:off x="577902" y="-12175"/>
              <a:ext cx="7986671" cy="5118900"/>
              <a:chOff x="577902" y="-12175"/>
              <a:chExt cx="7986671" cy="5118900"/>
            </a:xfrm>
          </p:grpSpPr>
          <p:cxnSp>
            <p:nvCxnSpPr>
              <p:cNvPr id="955" name="Google Shape;955;p4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56" name="Google Shape;956;p4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57" name="Google Shape;957;p4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58" name="Google Shape;958;p4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59" name="Google Shape;959;p4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0" name="Google Shape;960;p4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1" name="Google Shape;961;p4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2" name="Google Shape;962;p4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3" name="Google Shape;963;p44"/>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4" name="Google Shape;964;p44"/>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5" name="Google Shape;965;p44"/>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6" name="Google Shape;966;p44"/>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7" name="Google Shape;967;p44"/>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8" name="Google Shape;968;p44"/>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9" name="Google Shape;969;p44"/>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970" name="Google Shape;970;p44"/>
            <p:cNvGrpSpPr/>
            <p:nvPr/>
          </p:nvGrpSpPr>
          <p:grpSpPr>
            <a:xfrm rot="5400000">
              <a:off x="2598493" y="-2006994"/>
              <a:ext cx="3993336" cy="9123927"/>
              <a:chOff x="577902" y="-12175"/>
              <a:chExt cx="3993336" cy="5118900"/>
            </a:xfrm>
          </p:grpSpPr>
          <p:cxnSp>
            <p:nvCxnSpPr>
              <p:cNvPr id="971" name="Google Shape;971;p4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2" name="Google Shape;972;p4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3" name="Google Shape;973;p4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4" name="Google Shape;974;p4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5" name="Google Shape;975;p4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6" name="Google Shape;976;p4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7" name="Google Shape;977;p4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8" name="Google Shape;978;p4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979" name="Google Shape;979;p44"/>
          <p:cNvGrpSpPr/>
          <p:nvPr/>
        </p:nvGrpSpPr>
        <p:grpSpPr>
          <a:xfrm>
            <a:off x="9413" y="464950"/>
            <a:ext cx="1102825" cy="1470925"/>
            <a:chOff x="8269775" y="3716750"/>
            <a:chExt cx="1102825" cy="1470925"/>
          </a:xfrm>
        </p:grpSpPr>
        <p:sp>
          <p:nvSpPr>
            <p:cNvPr id="980" name="Google Shape;980;p44"/>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4"/>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4"/>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4"/>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4"/>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4"/>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4"/>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4"/>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8" name="Google Shape;988;p44"/>
          <p:cNvGrpSpPr/>
          <p:nvPr/>
        </p:nvGrpSpPr>
        <p:grpSpPr>
          <a:xfrm>
            <a:off x="43050" y="378150"/>
            <a:ext cx="9057900" cy="4584350"/>
            <a:chOff x="43050" y="378150"/>
            <a:chExt cx="9057900" cy="4584350"/>
          </a:xfrm>
        </p:grpSpPr>
        <p:grpSp>
          <p:nvGrpSpPr>
            <p:cNvPr id="989" name="Google Shape;989;p44"/>
            <p:cNvGrpSpPr/>
            <p:nvPr/>
          </p:nvGrpSpPr>
          <p:grpSpPr>
            <a:xfrm>
              <a:off x="125517" y="1054571"/>
              <a:ext cx="8878404" cy="3722222"/>
              <a:chOff x="125517" y="1054571"/>
              <a:chExt cx="8878404" cy="3722222"/>
            </a:xfrm>
          </p:grpSpPr>
          <p:sp>
            <p:nvSpPr>
              <p:cNvPr id="990" name="Google Shape;990;p44"/>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4"/>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2" name="Google Shape;992;p44"/>
              <p:cNvGrpSpPr/>
              <p:nvPr/>
            </p:nvGrpSpPr>
            <p:grpSpPr>
              <a:xfrm>
                <a:off x="8710521" y="1054571"/>
                <a:ext cx="293400" cy="3722222"/>
                <a:chOff x="8710521" y="1196850"/>
                <a:chExt cx="293400" cy="3722222"/>
              </a:xfrm>
            </p:grpSpPr>
            <p:sp>
              <p:nvSpPr>
                <p:cNvPr id="993" name="Google Shape;993;p44"/>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4"/>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5" name="Google Shape;995;p44"/>
              <p:cNvGrpSpPr/>
              <p:nvPr/>
            </p:nvGrpSpPr>
            <p:grpSpPr>
              <a:xfrm>
                <a:off x="125517" y="1054571"/>
                <a:ext cx="293400" cy="3722222"/>
                <a:chOff x="8710521" y="1196850"/>
                <a:chExt cx="293400" cy="3722222"/>
              </a:xfrm>
            </p:grpSpPr>
            <p:sp>
              <p:nvSpPr>
                <p:cNvPr id="996" name="Google Shape;996;p44"/>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4"/>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98" name="Google Shape;998;p44"/>
            <p:cNvGrpSpPr/>
            <p:nvPr/>
          </p:nvGrpSpPr>
          <p:grpSpPr>
            <a:xfrm>
              <a:off x="43050" y="378150"/>
              <a:ext cx="9057900" cy="4584350"/>
              <a:chOff x="35650" y="378150"/>
              <a:chExt cx="9057900" cy="4584350"/>
            </a:xfrm>
          </p:grpSpPr>
          <p:sp>
            <p:nvSpPr>
              <p:cNvPr id="999" name="Google Shape;999;p44"/>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4"/>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001" name="Google Shape;1001;p44"/>
          <p:cNvSpPr txBox="1"/>
          <p:nvPr>
            <p:ph type="title"/>
          </p:nvPr>
        </p:nvSpPr>
        <p:spPr>
          <a:xfrm>
            <a:off x="711710" y="185659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02" name="Google Shape;1002;p44"/>
          <p:cNvSpPr txBox="1"/>
          <p:nvPr>
            <p:ph idx="1" type="subTitle"/>
          </p:nvPr>
        </p:nvSpPr>
        <p:spPr>
          <a:xfrm>
            <a:off x="711710" y="2274783"/>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03" name="Google Shape;1003;p44"/>
          <p:cNvSpPr txBox="1"/>
          <p:nvPr>
            <p:ph idx="2" type="title"/>
          </p:nvPr>
        </p:nvSpPr>
        <p:spPr>
          <a:xfrm>
            <a:off x="3579028" y="185659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04" name="Google Shape;1004;p44"/>
          <p:cNvSpPr txBox="1"/>
          <p:nvPr>
            <p:ph idx="3" type="subTitle"/>
          </p:nvPr>
        </p:nvSpPr>
        <p:spPr>
          <a:xfrm>
            <a:off x="3579028" y="2277783"/>
            <a:ext cx="1986000" cy="43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05" name="Google Shape;1005;p44"/>
          <p:cNvSpPr txBox="1"/>
          <p:nvPr>
            <p:ph idx="4" type="title"/>
          </p:nvPr>
        </p:nvSpPr>
        <p:spPr>
          <a:xfrm>
            <a:off x="711710" y="356338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06" name="Google Shape;1006;p44"/>
          <p:cNvSpPr txBox="1"/>
          <p:nvPr>
            <p:ph idx="5" type="subTitle"/>
          </p:nvPr>
        </p:nvSpPr>
        <p:spPr>
          <a:xfrm>
            <a:off x="711710" y="3982032"/>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07" name="Google Shape;1007;p44"/>
          <p:cNvSpPr txBox="1"/>
          <p:nvPr>
            <p:ph idx="6" type="title"/>
          </p:nvPr>
        </p:nvSpPr>
        <p:spPr>
          <a:xfrm>
            <a:off x="3579028" y="356338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08" name="Google Shape;1008;p44"/>
          <p:cNvSpPr txBox="1"/>
          <p:nvPr>
            <p:ph idx="7" type="subTitle"/>
          </p:nvPr>
        </p:nvSpPr>
        <p:spPr>
          <a:xfrm>
            <a:off x="3579028" y="3982032"/>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09" name="Google Shape;1009;p44"/>
          <p:cNvSpPr txBox="1"/>
          <p:nvPr>
            <p:ph idx="8" type="title"/>
          </p:nvPr>
        </p:nvSpPr>
        <p:spPr>
          <a:xfrm>
            <a:off x="6446290" y="185659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10" name="Google Shape;1010;p44"/>
          <p:cNvSpPr txBox="1"/>
          <p:nvPr>
            <p:ph idx="9" type="subTitle"/>
          </p:nvPr>
        </p:nvSpPr>
        <p:spPr>
          <a:xfrm>
            <a:off x="6446290" y="2274783"/>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11" name="Google Shape;1011;p44"/>
          <p:cNvSpPr txBox="1"/>
          <p:nvPr>
            <p:ph idx="13" type="title"/>
          </p:nvPr>
        </p:nvSpPr>
        <p:spPr>
          <a:xfrm>
            <a:off x="6446290" y="3563385"/>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12" name="Google Shape;1012;p44"/>
          <p:cNvSpPr txBox="1"/>
          <p:nvPr>
            <p:ph idx="14" type="subTitle"/>
          </p:nvPr>
        </p:nvSpPr>
        <p:spPr>
          <a:xfrm>
            <a:off x="6446290" y="3982032"/>
            <a:ext cx="1986000" cy="43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013" name="Google Shape;1013;p44"/>
          <p:cNvSpPr txBox="1"/>
          <p:nvPr>
            <p:ph idx="15"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14" name="Shape 1014"/>
        <p:cNvGrpSpPr/>
        <p:nvPr/>
      </p:nvGrpSpPr>
      <p:grpSpPr>
        <a:xfrm>
          <a:off x="0" y="0"/>
          <a:ext cx="0" cy="0"/>
          <a:chOff x="0" y="0"/>
          <a:chExt cx="0" cy="0"/>
        </a:xfrm>
      </p:grpSpPr>
      <p:grpSp>
        <p:nvGrpSpPr>
          <p:cNvPr id="1015" name="Google Shape;1015;p45"/>
          <p:cNvGrpSpPr/>
          <p:nvPr/>
        </p:nvGrpSpPr>
        <p:grpSpPr>
          <a:xfrm>
            <a:off x="10025" y="-12300"/>
            <a:ext cx="9123927" cy="5187493"/>
            <a:chOff x="33197" y="-12175"/>
            <a:chExt cx="9123927" cy="5118900"/>
          </a:xfrm>
        </p:grpSpPr>
        <p:grpSp>
          <p:nvGrpSpPr>
            <p:cNvPr id="1016" name="Google Shape;1016;p45"/>
            <p:cNvGrpSpPr/>
            <p:nvPr/>
          </p:nvGrpSpPr>
          <p:grpSpPr>
            <a:xfrm>
              <a:off x="577902" y="-12175"/>
              <a:ext cx="7986671" cy="5118900"/>
              <a:chOff x="577902" y="-12175"/>
              <a:chExt cx="7986671" cy="5118900"/>
            </a:xfrm>
          </p:grpSpPr>
          <p:cxnSp>
            <p:nvCxnSpPr>
              <p:cNvPr id="1017" name="Google Shape;1017;p4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18" name="Google Shape;1018;p4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19" name="Google Shape;1019;p4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0" name="Google Shape;1020;p4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1" name="Google Shape;1021;p4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2" name="Google Shape;1022;p4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3" name="Google Shape;1023;p4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4" name="Google Shape;1024;p4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5" name="Google Shape;1025;p45"/>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6" name="Google Shape;1026;p45"/>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7" name="Google Shape;1027;p45"/>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8" name="Google Shape;1028;p45"/>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9" name="Google Shape;1029;p45"/>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0" name="Google Shape;1030;p45"/>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1" name="Google Shape;1031;p45"/>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032" name="Google Shape;1032;p45"/>
            <p:cNvGrpSpPr/>
            <p:nvPr/>
          </p:nvGrpSpPr>
          <p:grpSpPr>
            <a:xfrm rot="5400000">
              <a:off x="2598493" y="-2006994"/>
              <a:ext cx="3993336" cy="9123927"/>
              <a:chOff x="577902" y="-12175"/>
              <a:chExt cx="3993336" cy="5118900"/>
            </a:xfrm>
          </p:grpSpPr>
          <p:cxnSp>
            <p:nvCxnSpPr>
              <p:cNvPr id="1033" name="Google Shape;1033;p45"/>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4" name="Google Shape;1034;p45"/>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5" name="Google Shape;1035;p45"/>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6" name="Google Shape;1036;p45"/>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7" name="Google Shape;1037;p45"/>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8" name="Google Shape;1038;p45"/>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9" name="Google Shape;1039;p45"/>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40" name="Google Shape;1040;p45"/>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041" name="Google Shape;1041;p45"/>
          <p:cNvGrpSpPr/>
          <p:nvPr/>
        </p:nvGrpSpPr>
        <p:grpSpPr>
          <a:xfrm>
            <a:off x="43050" y="378150"/>
            <a:ext cx="9057900" cy="4584350"/>
            <a:chOff x="43050" y="378150"/>
            <a:chExt cx="9057900" cy="4584350"/>
          </a:xfrm>
        </p:grpSpPr>
        <p:grpSp>
          <p:nvGrpSpPr>
            <p:cNvPr id="1042" name="Google Shape;1042;p45"/>
            <p:cNvGrpSpPr/>
            <p:nvPr/>
          </p:nvGrpSpPr>
          <p:grpSpPr>
            <a:xfrm>
              <a:off x="125517" y="1054571"/>
              <a:ext cx="8878404" cy="3722222"/>
              <a:chOff x="125517" y="1054571"/>
              <a:chExt cx="8878404" cy="3722222"/>
            </a:xfrm>
          </p:grpSpPr>
          <p:sp>
            <p:nvSpPr>
              <p:cNvPr id="1043" name="Google Shape;1043;p45"/>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5"/>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5" name="Google Shape;1045;p45"/>
              <p:cNvGrpSpPr/>
              <p:nvPr/>
            </p:nvGrpSpPr>
            <p:grpSpPr>
              <a:xfrm>
                <a:off x="8710521" y="1054571"/>
                <a:ext cx="293400" cy="3722222"/>
                <a:chOff x="8710521" y="1196850"/>
                <a:chExt cx="293400" cy="3722222"/>
              </a:xfrm>
            </p:grpSpPr>
            <p:sp>
              <p:nvSpPr>
                <p:cNvPr id="1046" name="Google Shape;1046;p45"/>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5"/>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45"/>
              <p:cNvGrpSpPr/>
              <p:nvPr/>
            </p:nvGrpSpPr>
            <p:grpSpPr>
              <a:xfrm>
                <a:off x="125517" y="1054571"/>
                <a:ext cx="293400" cy="3722222"/>
                <a:chOff x="8710521" y="1196850"/>
                <a:chExt cx="293400" cy="3722222"/>
              </a:xfrm>
            </p:grpSpPr>
            <p:sp>
              <p:nvSpPr>
                <p:cNvPr id="1049" name="Google Shape;1049;p45"/>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45"/>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51" name="Google Shape;1051;p45"/>
            <p:cNvGrpSpPr/>
            <p:nvPr/>
          </p:nvGrpSpPr>
          <p:grpSpPr>
            <a:xfrm>
              <a:off x="43050" y="378150"/>
              <a:ext cx="9057900" cy="4584350"/>
              <a:chOff x="35650" y="378150"/>
              <a:chExt cx="9057900" cy="4584350"/>
            </a:xfrm>
          </p:grpSpPr>
          <p:sp>
            <p:nvSpPr>
              <p:cNvPr id="1052" name="Google Shape;1052;p45"/>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5"/>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54" name="Google Shape;1054;p45"/>
          <p:cNvGrpSpPr/>
          <p:nvPr/>
        </p:nvGrpSpPr>
        <p:grpSpPr>
          <a:xfrm>
            <a:off x="8241313" y="3894813"/>
            <a:ext cx="1102825" cy="1470925"/>
            <a:chOff x="8269775" y="3716750"/>
            <a:chExt cx="1102825" cy="1470925"/>
          </a:xfrm>
        </p:grpSpPr>
        <p:sp>
          <p:nvSpPr>
            <p:cNvPr id="1055" name="Google Shape;1055;p45"/>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45"/>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5"/>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45"/>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5"/>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5"/>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5"/>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5"/>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3" name="Google Shape;1063;p45"/>
          <p:cNvSpPr txBox="1"/>
          <p:nvPr>
            <p:ph type="title"/>
          </p:nvPr>
        </p:nvSpPr>
        <p:spPr>
          <a:xfrm>
            <a:off x="1171800" y="601167"/>
            <a:ext cx="4209600" cy="640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64" name="Google Shape;1064;p45"/>
          <p:cNvSpPr txBox="1"/>
          <p:nvPr>
            <p:ph idx="1" type="subTitle"/>
          </p:nvPr>
        </p:nvSpPr>
        <p:spPr>
          <a:xfrm>
            <a:off x="1171800" y="1191665"/>
            <a:ext cx="42096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65" name="Google Shape;1065;p45"/>
          <p:cNvSpPr txBox="1"/>
          <p:nvPr>
            <p:ph idx="2" type="title"/>
          </p:nvPr>
        </p:nvSpPr>
        <p:spPr>
          <a:xfrm>
            <a:off x="1171800" y="2093513"/>
            <a:ext cx="4209600" cy="640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66" name="Google Shape;1066;p45"/>
          <p:cNvSpPr txBox="1"/>
          <p:nvPr>
            <p:ph idx="3" type="subTitle"/>
          </p:nvPr>
        </p:nvSpPr>
        <p:spPr>
          <a:xfrm>
            <a:off x="1171800" y="2683370"/>
            <a:ext cx="42096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67" name="Google Shape;1067;p45"/>
          <p:cNvSpPr txBox="1"/>
          <p:nvPr>
            <p:ph idx="4" type="title"/>
          </p:nvPr>
        </p:nvSpPr>
        <p:spPr>
          <a:xfrm>
            <a:off x="1171800" y="3585266"/>
            <a:ext cx="4209600" cy="640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68" name="Google Shape;1068;p45"/>
          <p:cNvSpPr txBox="1"/>
          <p:nvPr>
            <p:ph idx="5" type="subTitle"/>
          </p:nvPr>
        </p:nvSpPr>
        <p:spPr>
          <a:xfrm>
            <a:off x="1171800" y="4176633"/>
            <a:ext cx="4209600" cy="36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069" name="Shape 1069"/>
        <p:cNvGrpSpPr/>
        <p:nvPr/>
      </p:nvGrpSpPr>
      <p:grpSpPr>
        <a:xfrm>
          <a:off x="0" y="0"/>
          <a:ext cx="0" cy="0"/>
          <a:chOff x="0" y="0"/>
          <a:chExt cx="0" cy="0"/>
        </a:xfrm>
      </p:grpSpPr>
      <p:grpSp>
        <p:nvGrpSpPr>
          <p:cNvPr id="1070" name="Google Shape;1070;p46"/>
          <p:cNvGrpSpPr/>
          <p:nvPr/>
        </p:nvGrpSpPr>
        <p:grpSpPr>
          <a:xfrm>
            <a:off x="10025" y="-12300"/>
            <a:ext cx="9123927" cy="5187493"/>
            <a:chOff x="33197" y="-12175"/>
            <a:chExt cx="9123927" cy="5118900"/>
          </a:xfrm>
        </p:grpSpPr>
        <p:grpSp>
          <p:nvGrpSpPr>
            <p:cNvPr id="1071" name="Google Shape;1071;p46"/>
            <p:cNvGrpSpPr/>
            <p:nvPr/>
          </p:nvGrpSpPr>
          <p:grpSpPr>
            <a:xfrm>
              <a:off x="577902" y="-12175"/>
              <a:ext cx="7986671" cy="5118900"/>
              <a:chOff x="577902" y="-12175"/>
              <a:chExt cx="7986671" cy="5118900"/>
            </a:xfrm>
          </p:grpSpPr>
          <p:cxnSp>
            <p:nvCxnSpPr>
              <p:cNvPr id="1072" name="Google Shape;1072;p4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3" name="Google Shape;1073;p4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4" name="Google Shape;1074;p4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5" name="Google Shape;1075;p4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6" name="Google Shape;1076;p4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7" name="Google Shape;1077;p4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8" name="Google Shape;1078;p4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9" name="Google Shape;1079;p4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0" name="Google Shape;1080;p46"/>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1" name="Google Shape;1081;p46"/>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2" name="Google Shape;1082;p46"/>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3" name="Google Shape;1083;p46"/>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4" name="Google Shape;1084;p46"/>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5" name="Google Shape;1085;p46"/>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6" name="Google Shape;1086;p46"/>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087" name="Google Shape;1087;p46"/>
            <p:cNvGrpSpPr/>
            <p:nvPr/>
          </p:nvGrpSpPr>
          <p:grpSpPr>
            <a:xfrm rot="5400000">
              <a:off x="2598493" y="-2006994"/>
              <a:ext cx="3993336" cy="9123927"/>
              <a:chOff x="577902" y="-12175"/>
              <a:chExt cx="3993336" cy="5118900"/>
            </a:xfrm>
          </p:grpSpPr>
          <p:cxnSp>
            <p:nvCxnSpPr>
              <p:cNvPr id="1088" name="Google Shape;1088;p4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89" name="Google Shape;1089;p4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0" name="Google Shape;1090;p4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1" name="Google Shape;1091;p4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2" name="Google Shape;1092;p4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3" name="Google Shape;1093;p4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4" name="Google Shape;1094;p4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95" name="Google Shape;1095;p4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096" name="Google Shape;1096;p46"/>
          <p:cNvGrpSpPr/>
          <p:nvPr/>
        </p:nvGrpSpPr>
        <p:grpSpPr>
          <a:xfrm>
            <a:off x="43050" y="378150"/>
            <a:ext cx="9057900" cy="4584350"/>
            <a:chOff x="43050" y="378150"/>
            <a:chExt cx="9057900" cy="4584350"/>
          </a:xfrm>
        </p:grpSpPr>
        <p:grpSp>
          <p:nvGrpSpPr>
            <p:cNvPr id="1097" name="Google Shape;1097;p46"/>
            <p:cNvGrpSpPr/>
            <p:nvPr/>
          </p:nvGrpSpPr>
          <p:grpSpPr>
            <a:xfrm>
              <a:off x="125517" y="1054571"/>
              <a:ext cx="8878404" cy="3722222"/>
              <a:chOff x="125517" y="1054571"/>
              <a:chExt cx="8878404" cy="3722222"/>
            </a:xfrm>
          </p:grpSpPr>
          <p:sp>
            <p:nvSpPr>
              <p:cNvPr id="1098" name="Google Shape;1098;p46"/>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6"/>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0" name="Google Shape;1100;p46"/>
              <p:cNvGrpSpPr/>
              <p:nvPr/>
            </p:nvGrpSpPr>
            <p:grpSpPr>
              <a:xfrm>
                <a:off x="8710521" y="1054571"/>
                <a:ext cx="293400" cy="3722222"/>
                <a:chOff x="8710521" y="1196850"/>
                <a:chExt cx="293400" cy="3722222"/>
              </a:xfrm>
            </p:grpSpPr>
            <p:sp>
              <p:nvSpPr>
                <p:cNvPr id="1101" name="Google Shape;1101;p4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4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3" name="Google Shape;1103;p46"/>
              <p:cNvGrpSpPr/>
              <p:nvPr/>
            </p:nvGrpSpPr>
            <p:grpSpPr>
              <a:xfrm>
                <a:off x="125517" y="1054571"/>
                <a:ext cx="293400" cy="3722222"/>
                <a:chOff x="8710521" y="1196850"/>
                <a:chExt cx="293400" cy="3722222"/>
              </a:xfrm>
            </p:grpSpPr>
            <p:sp>
              <p:nvSpPr>
                <p:cNvPr id="1104" name="Google Shape;1104;p4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4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06" name="Google Shape;1106;p46"/>
            <p:cNvGrpSpPr/>
            <p:nvPr/>
          </p:nvGrpSpPr>
          <p:grpSpPr>
            <a:xfrm>
              <a:off x="43050" y="378150"/>
              <a:ext cx="9057900" cy="4584350"/>
              <a:chOff x="35650" y="378150"/>
              <a:chExt cx="9057900" cy="4584350"/>
            </a:xfrm>
          </p:grpSpPr>
          <p:sp>
            <p:nvSpPr>
              <p:cNvPr id="1107" name="Google Shape;1107;p46"/>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46"/>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09" name="Google Shape;1109;p46"/>
          <p:cNvSpPr txBox="1"/>
          <p:nvPr>
            <p:ph type="title"/>
          </p:nvPr>
        </p:nvSpPr>
        <p:spPr>
          <a:xfrm>
            <a:off x="1444288" y="3066988"/>
            <a:ext cx="25056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10" name="Google Shape;1110;p46"/>
          <p:cNvSpPr txBox="1"/>
          <p:nvPr>
            <p:ph idx="1" type="subTitle"/>
          </p:nvPr>
        </p:nvSpPr>
        <p:spPr>
          <a:xfrm>
            <a:off x="1443538" y="3472204"/>
            <a:ext cx="25071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111" name="Google Shape;1111;p46"/>
          <p:cNvSpPr txBox="1"/>
          <p:nvPr>
            <p:ph idx="2" type="title"/>
          </p:nvPr>
        </p:nvSpPr>
        <p:spPr>
          <a:xfrm>
            <a:off x="5194113" y="3066988"/>
            <a:ext cx="25056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12" name="Google Shape;1112;p46"/>
          <p:cNvSpPr txBox="1"/>
          <p:nvPr>
            <p:ph idx="3" type="subTitle"/>
          </p:nvPr>
        </p:nvSpPr>
        <p:spPr>
          <a:xfrm>
            <a:off x="5193363" y="3472204"/>
            <a:ext cx="25071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113" name="Google Shape;1113;p46"/>
          <p:cNvSpPr txBox="1"/>
          <p:nvPr>
            <p:ph idx="4" type="title"/>
          </p:nvPr>
        </p:nvSpPr>
        <p:spPr>
          <a:xfrm>
            <a:off x="2235688" y="1843520"/>
            <a:ext cx="9228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solidFill>
                  <a:schemeClr val="dk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14" name="Google Shape;1114;p46"/>
          <p:cNvSpPr txBox="1"/>
          <p:nvPr>
            <p:ph idx="5" type="title"/>
          </p:nvPr>
        </p:nvSpPr>
        <p:spPr>
          <a:xfrm>
            <a:off x="5985513" y="1843520"/>
            <a:ext cx="9228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solidFill>
                  <a:schemeClr val="dk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15" name="Google Shape;1115;p46"/>
          <p:cNvSpPr txBox="1"/>
          <p:nvPr>
            <p:ph idx="6" type="title"/>
          </p:nvPr>
        </p:nvSpPr>
        <p:spPr>
          <a:xfrm>
            <a:off x="720000" y="612648"/>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grpSp>
        <p:nvGrpSpPr>
          <p:cNvPr id="1116" name="Google Shape;1116;p46"/>
          <p:cNvGrpSpPr/>
          <p:nvPr/>
        </p:nvGrpSpPr>
        <p:grpSpPr>
          <a:xfrm>
            <a:off x="8269775" y="3788075"/>
            <a:ext cx="1102825" cy="1470925"/>
            <a:chOff x="8269775" y="3716750"/>
            <a:chExt cx="1102825" cy="1470925"/>
          </a:xfrm>
        </p:grpSpPr>
        <p:sp>
          <p:nvSpPr>
            <p:cNvPr id="1117" name="Google Shape;1117;p46"/>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46"/>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46"/>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46"/>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6"/>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46"/>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46"/>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46"/>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5" name="Google Shape;1125;p46"/>
          <p:cNvGrpSpPr/>
          <p:nvPr/>
        </p:nvGrpSpPr>
        <p:grpSpPr>
          <a:xfrm flipH="1">
            <a:off x="-212075" y="3788075"/>
            <a:ext cx="1102825" cy="1470925"/>
            <a:chOff x="8269775" y="3716750"/>
            <a:chExt cx="1102825" cy="1470925"/>
          </a:xfrm>
        </p:grpSpPr>
        <p:sp>
          <p:nvSpPr>
            <p:cNvPr id="1126" name="Google Shape;1126;p46"/>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46"/>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6"/>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46"/>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46"/>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46"/>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46"/>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46"/>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134" name="Shape 1134"/>
        <p:cNvGrpSpPr/>
        <p:nvPr/>
      </p:nvGrpSpPr>
      <p:grpSpPr>
        <a:xfrm>
          <a:off x="0" y="0"/>
          <a:ext cx="0" cy="0"/>
          <a:chOff x="0" y="0"/>
          <a:chExt cx="0" cy="0"/>
        </a:xfrm>
      </p:grpSpPr>
      <p:grpSp>
        <p:nvGrpSpPr>
          <p:cNvPr id="1135" name="Google Shape;1135;p47"/>
          <p:cNvGrpSpPr/>
          <p:nvPr/>
        </p:nvGrpSpPr>
        <p:grpSpPr>
          <a:xfrm>
            <a:off x="10025" y="-12300"/>
            <a:ext cx="9123927" cy="5187493"/>
            <a:chOff x="33197" y="-12175"/>
            <a:chExt cx="9123927" cy="5118900"/>
          </a:xfrm>
        </p:grpSpPr>
        <p:grpSp>
          <p:nvGrpSpPr>
            <p:cNvPr id="1136" name="Google Shape;1136;p47"/>
            <p:cNvGrpSpPr/>
            <p:nvPr/>
          </p:nvGrpSpPr>
          <p:grpSpPr>
            <a:xfrm>
              <a:off x="577902" y="-12175"/>
              <a:ext cx="7986671" cy="5118900"/>
              <a:chOff x="577902" y="-12175"/>
              <a:chExt cx="7986671" cy="5118900"/>
            </a:xfrm>
          </p:grpSpPr>
          <p:cxnSp>
            <p:nvCxnSpPr>
              <p:cNvPr id="1137" name="Google Shape;1137;p47"/>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38" name="Google Shape;1138;p47"/>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39" name="Google Shape;1139;p47"/>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0" name="Google Shape;1140;p47"/>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1" name="Google Shape;1141;p47"/>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2" name="Google Shape;1142;p47"/>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3" name="Google Shape;1143;p47"/>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4" name="Google Shape;1144;p47"/>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5" name="Google Shape;1145;p47"/>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6" name="Google Shape;1146;p47"/>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7" name="Google Shape;1147;p47"/>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8" name="Google Shape;1148;p47"/>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9" name="Google Shape;1149;p47"/>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0" name="Google Shape;1150;p47"/>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1" name="Google Shape;1151;p47"/>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152" name="Google Shape;1152;p47"/>
            <p:cNvGrpSpPr/>
            <p:nvPr/>
          </p:nvGrpSpPr>
          <p:grpSpPr>
            <a:xfrm rot="5400000">
              <a:off x="2598493" y="-2006994"/>
              <a:ext cx="3993336" cy="9123927"/>
              <a:chOff x="577902" y="-12175"/>
              <a:chExt cx="3993336" cy="5118900"/>
            </a:xfrm>
          </p:grpSpPr>
          <p:cxnSp>
            <p:nvCxnSpPr>
              <p:cNvPr id="1153" name="Google Shape;1153;p47"/>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4" name="Google Shape;1154;p47"/>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5" name="Google Shape;1155;p47"/>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6" name="Google Shape;1156;p47"/>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7" name="Google Shape;1157;p47"/>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8" name="Google Shape;1158;p47"/>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9" name="Google Shape;1159;p47"/>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60" name="Google Shape;1160;p47"/>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161" name="Google Shape;1161;p47"/>
          <p:cNvGrpSpPr/>
          <p:nvPr/>
        </p:nvGrpSpPr>
        <p:grpSpPr>
          <a:xfrm flipH="1">
            <a:off x="7148667" y="2474906"/>
            <a:ext cx="799791" cy="1768646"/>
            <a:chOff x="10554050" y="3035751"/>
            <a:chExt cx="778688" cy="1721980"/>
          </a:xfrm>
        </p:grpSpPr>
        <p:sp>
          <p:nvSpPr>
            <p:cNvPr id="1162" name="Google Shape;1162;p47"/>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7"/>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7"/>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7"/>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7"/>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7"/>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7"/>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7"/>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7"/>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7"/>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7"/>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7"/>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7"/>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7"/>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7"/>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7"/>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7"/>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7"/>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7"/>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7"/>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7"/>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7"/>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7"/>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7"/>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6" name="Google Shape;1186;p47"/>
          <p:cNvGrpSpPr/>
          <p:nvPr/>
        </p:nvGrpSpPr>
        <p:grpSpPr>
          <a:xfrm>
            <a:off x="1195542" y="2407606"/>
            <a:ext cx="799791" cy="1768646"/>
            <a:chOff x="10554050" y="3035751"/>
            <a:chExt cx="778688" cy="1721980"/>
          </a:xfrm>
        </p:grpSpPr>
        <p:sp>
          <p:nvSpPr>
            <p:cNvPr id="1187" name="Google Shape;1187;p47"/>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7"/>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7"/>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7"/>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7"/>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7"/>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7"/>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7"/>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7"/>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47"/>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47"/>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7"/>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7"/>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47"/>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47"/>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47"/>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7"/>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7"/>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7"/>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7"/>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7"/>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7"/>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7"/>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7"/>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1" name="Google Shape;1211;p47"/>
          <p:cNvGrpSpPr/>
          <p:nvPr/>
        </p:nvGrpSpPr>
        <p:grpSpPr>
          <a:xfrm>
            <a:off x="1551000" y="452264"/>
            <a:ext cx="6042000" cy="4363911"/>
            <a:chOff x="1551000" y="452264"/>
            <a:chExt cx="6042000" cy="4363911"/>
          </a:xfrm>
        </p:grpSpPr>
        <p:sp>
          <p:nvSpPr>
            <p:cNvPr id="1212" name="Google Shape;1212;p47"/>
            <p:cNvSpPr/>
            <p:nvPr/>
          </p:nvSpPr>
          <p:spPr>
            <a:xfrm>
              <a:off x="1551000" y="4440875"/>
              <a:ext cx="60420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3" name="Google Shape;1213;p47"/>
            <p:cNvGrpSpPr/>
            <p:nvPr/>
          </p:nvGrpSpPr>
          <p:grpSpPr>
            <a:xfrm>
              <a:off x="1705800" y="452264"/>
              <a:ext cx="5732400" cy="4147136"/>
              <a:chOff x="628875" y="452264"/>
              <a:chExt cx="5732400" cy="4147136"/>
            </a:xfrm>
          </p:grpSpPr>
          <p:sp>
            <p:nvSpPr>
              <p:cNvPr id="1214" name="Google Shape;1214;p47"/>
              <p:cNvSpPr/>
              <p:nvPr/>
            </p:nvSpPr>
            <p:spPr>
              <a:xfrm>
                <a:off x="713225" y="617500"/>
                <a:ext cx="5598900" cy="3981900"/>
              </a:xfrm>
              <a:prstGeom prst="roundRect">
                <a:avLst>
                  <a:gd fmla="val 5289"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7"/>
              <p:cNvSpPr/>
              <p:nvPr/>
            </p:nvSpPr>
            <p:spPr>
              <a:xfrm>
                <a:off x="628875" y="527550"/>
                <a:ext cx="5732400" cy="433500"/>
              </a:xfrm>
              <a:prstGeom prst="roundRect">
                <a:avLst>
                  <a:gd fmla="val 13206" name="adj"/>
                </a:avLst>
              </a:pr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6" name="Google Shape;1216;p47"/>
              <p:cNvGrpSpPr/>
              <p:nvPr/>
            </p:nvGrpSpPr>
            <p:grpSpPr>
              <a:xfrm>
                <a:off x="816950" y="452264"/>
                <a:ext cx="196200" cy="375250"/>
                <a:chOff x="816950" y="467150"/>
                <a:chExt cx="196200" cy="375250"/>
              </a:xfrm>
            </p:grpSpPr>
            <p:sp>
              <p:nvSpPr>
                <p:cNvPr id="1217" name="Google Shape;1217;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9" name="Google Shape;1219;p47"/>
              <p:cNvGrpSpPr/>
              <p:nvPr/>
            </p:nvGrpSpPr>
            <p:grpSpPr>
              <a:xfrm>
                <a:off x="1244763" y="452264"/>
                <a:ext cx="196200" cy="375250"/>
                <a:chOff x="816950" y="467150"/>
                <a:chExt cx="196200" cy="375250"/>
              </a:xfrm>
            </p:grpSpPr>
            <p:sp>
              <p:nvSpPr>
                <p:cNvPr id="1220" name="Google Shape;1220;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2" name="Google Shape;1222;p47"/>
              <p:cNvGrpSpPr/>
              <p:nvPr/>
            </p:nvGrpSpPr>
            <p:grpSpPr>
              <a:xfrm>
                <a:off x="1672575" y="452264"/>
                <a:ext cx="196200" cy="375250"/>
                <a:chOff x="816950" y="467150"/>
                <a:chExt cx="196200" cy="375250"/>
              </a:xfrm>
            </p:grpSpPr>
            <p:sp>
              <p:nvSpPr>
                <p:cNvPr id="1223" name="Google Shape;1223;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5" name="Google Shape;1225;p47"/>
              <p:cNvGrpSpPr/>
              <p:nvPr/>
            </p:nvGrpSpPr>
            <p:grpSpPr>
              <a:xfrm>
                <a:off x="2100388" y="452264"/>
                <a:ext cx="196200" cy="375250"/>
                <a:chOff x="816950" y="467150"/>
                <a:chExt cx="196200" cy="375250"/>
              </a:xfrm>
            </p:grpSpPr>
            <p:sp>
              <p:nvSpPr>
                <p:cNvPr id="1226" name="Google Shape;1226;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8" name="Google Shape;1228;p47"/>
              <p:cNvGrpSpPr/>
              <p:nvPr/>
            </p:nvGrpSpPr>
            <p:grpSpPr>
              <a:xfrm>
                <a:off x="2528200" y="452264"/>
                <a:ext cx="196200" cy="375250"/>
                <a:chOff x="816950" y="467150"/>
                <a:chExt cx="196200" cy="375250"/>
              </a:xfrm>
            </p:grpSpPr>
            <p:sp>
              <p:nvSpPr>
                <p:cNvPr id="1229" name="Google Shape;1229;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1" name="Google Shape;1231;p47"/>
              <p:cNvGrpSpPr/>
              <p:nvPr/>
            </p:nvGrpSpPr>
            <p:grpSpPr>
              <a:xfrm>
                <a:off x="2956013" y="452264"/>
                <a:ext cx="196200" cy="375250"/>
                <a:chOff x="816950" y="467150"/>
                <a:chExt cx="196200" cy="375250"/>
              </a:xfrm>
            </p:grpSpPr>
            <p:sp>
              <p:nvSpPr>
                <p:cNvPr id="1232" name="Google Shape;1232;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4" name="Google Shape;1234;p47"/>
              <p:cNvGrpSpPr/>
              <p:nvPr/>
            </p:nvGrpSpPr>
            <p:grpSpPr>
              <a:xfrm>
                <a:off x="3383825" y="452264"/>
                <a:ext cx="196200" cy="375250"/>
                <a:chOff x="816950" y="467150"/>
                <a:chExt cx="196200" cy="375250"/>
              </a:xfrm>
            </p:grpSpPr>
            <p:sp>
              <p:nvSpPr>
                <p:cNvPr id="1235" name="Google Shape;1235;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7" name="Google Shape;1237;p47"/>
              <p:cNvGrpSpPr/>
              <p:nvPr/>
            </p:nvGrpSpPr>
            <p:grpSpPr>
              <a:xfrm>
                <a:off x="3811638" y="452264"/>
                <a:ext cx="196200" cy="375250"/>
                <a:chOff x="816950" y="467150"/>
                <a:chExt cx="196200" cy="375250"/>
              </a:xfrm>
            </p:grpSpPr>
            <p:sp>
              <p:nvSpPr>
                <p:cNvPr id="1238" name="Google Shape;1238;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0" name="Google Shape;1240;p47"/>
              <p:cNvGrpSpPr/>
              <p:nvPr/>
            </p:nvGrpSpPr>
            <p:grpSpPr>
              <a:xfrm>
                <a:off x="4239450" y="452264"/>
                <a:ext cx="196200" cy="375250"/>
                <a:chOff x="816950" y="467150"/>
                <a:chExt cx="196200" cy="375250"/>
              </a:xfrm>
            </p:grpSpPr>
            <p:sp>
              <p:nvSpPr>
                <p:cNvPr id="1241" name="Google Shape;1241;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3" name="Google Shape;1243;p47"/>
              <p:cNvGrpSpPr/>
              <p:nvPr/>
            </p:nvGrpSpPr>
            <p:grpSpPr>
              <a:xfrm>
                <a:off x="4667263" y="452264"/>
                <a:ext cx="196200" cy="375250"/>
                <a:chOff x="816950" y="467150"/>
                <a:chExt cx="196200" cy="375250"/>
              </a:xfrm>
            </p:grpSpPr>
            <p:sp>
              <p:nvSpPr>
                <p:cNvPr id="1244" name="Google Shape;1244;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6" name="Google Shape;1246;p47"/>
              <p:cNvGrpSpPr/>
              <p:nvPr/>
            </p:nvGrpSpPr>
            <p:grpSpPr>
              <a:xfrm>
                <a:off x="5095075" y="452264"/>
                <a:ext cx="196200" cy="375250"/>
                <a:chOff x="816950" y="467150"/>
                <a:chExt cx="196200" cy="375250"/>
              </a:xfrm>
            </p:grpSpPr>
            <p:sp>
              <p:nvSpPr>
                <p:cNvPr id="1247" name="Google Shape;1247;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9" name="Google Shape;1249;p47"/>
              <p:cNvGrpSpPr/>
              <p:nvPr/>
            </p:nvGrpSpPr>
            <p:grpSpPr>
              <a:xfrm>
                <a:off x="5522888" y="452264"/>
                <a:ext cx="196200" cy="375250"/>
                <a:chOff x="816950" y="467150"/>
                <a:chExt cx="196200" cy="375250"/>
              </a:xfrm>
            </p:grpSpPr>
            <p:sp>
              <p:nvSpPr>
                <p:cNvPr id="1250" name="Google Shape;1250;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2" name="Google Shape;1252;p47"/>
              <p:cNvGrpSpPr/>
              <p:nvPr/>
            </p:nvGrpSpPr>
            <p:grpSpPr>
              <a:xfrm>
                <a:off x="5950700" y="452264"/>
                <a:ext cx="196200" cy="375250"/>
                <a:chOff x="816950" y="467150"/>
                <a:chExt cx="196200" cy="375250"/>
              </a:xfrm>
            </p:grpSpPr>
            <p:sp>
              <p:nvSpPr>
                <p:cNvPr id="1253" name="Google Shape;1253;p47"/>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7"/>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1255" name="Google Shape;1255;p47"/>
          <p:cNvSpPr txBox="1"/>
          <p:nvPr>
            <p:ph type="title"/>
          </p:nvPr>
        </p:nvSpPr>
        <p:spPr>
          <a:xfrm>
            <a:off x="2424600" y="1267464"/>
            <a:ext cx="4294800" cy="87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7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56" name="Google Shape;1256;p47"/>
          <p:cNvSpPr txBox="1"/>
          <p:nvPr>
            <p:ph idx="1" type="subTitle"/>
          </p:nvPr>
        </p:nvSpPr>
        <p:spPr>
          <a:xfrm>
            <a:off x="2423100" y="2222445"/>
            <a:ext cx="4297800" cy="87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1257" name="Google Shape;1257;p47"/>
          <p:cNvSpPr txBox="1"/>
          <p:nvPr/>
        </p:nvSpPr>
        <p:spPr>
          <a:xfrm>
            <a:off x="2423100" y="3287248"/>
            <a:ext cx="4297800" cy="60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300"/>
              <a:buFont typeface="Arial"/>
              <a:buNone/>
            </a:pPr>
            <a:r>
              <a:rPr b="0" i="0" lang="zh-TW" sz="1300" u="none" cap="none" strike="noStrike">
                <a:solidFill>
                  <a:schemeClr val="dk1"/>
                </a:solidFill>
                <a:latin typeface="Barlow Medium"/>
                <a:ea typeface="Barlow Medium"/>
                <a:cs typeface="Barlow Medium"/>
                <a:sym typeface="Barlow Medium"/>
              </a:rPr>
              <a:t>CREDITS: This presentation template was created by </a:t>
            </a:r>
            <a:r>
              <a:rPr b="1" i="0" lang="zh-TW" sz="1300" u="none" cap="none" strike="noStrike">
                <a:solidFill>
                  <a:schemeClr val="dk1"/>
                </a:solidFill>
                <a:uFill>
                  <a:noFill/>
                </a:uFill>
                <a:latin typeface="Barlow"/>
                <a:ea typeface="Barlow"/>
                <a:cs typeface="Barlow"/>
                <a:sym typeface="Barlow"/>
                <a:hlinkClick r:id="rId2">
                  <a:extLst>
                    <a:ext uri="{A12FA001-AC4F-418D-AE19-62706E023703}">
                      <ahyp:hlinkClr val="tx"/>
                    </a:ext>
                  </a:extLst>
                </a:hlinkClick>
              </a:rPr>
              <a:t>Slidesgo</a:t>
            </a:r>
            <a:r>
              <a:rPr b="0" i="0" lang="zh-TW" sz="1300" u="none" cap="none" strike="noStrike">
                <a:solidFill>
                  <a:schemeClr val="dk1"/>
                </a:solidFill>
                <a:latin typeface="Barlow Medium"/>
                <a:ea typeface="Barlow Medium"/>
                <a:cs typeface="Barlow Medium"/>
                <a:sym typeface="Barlow Medium"/>
              </a:rPr>
              <a:t>, including icons by </a:t>
            </a:r>
            <a:r>
              <a:rPr b="1" i="0" lang="zh-TW" sz="1300" u="none" cap="none" strike="noStrike">
                <a:solidFill>
                  <a:schemeClr val="dk1"/>
                </a:solidFill>
                <a:uFill>
                  <a:noFill/>
                </a:uFill>
                <a:latin typeface="Barlow"/>
                <a:ea typeface="Barlow"/>
                <a:cs typeface="Barlow"/>
                <a:sym typeface="Barlow"/>
                <a:hlinkClick r:id="rId3">
                  <a:extLst>
                    <a:ext uri="{A12FA001-AC4F-418D-AE19-62706E023703}">
                      <ahyp:hlinkClr val="tx"/>
                    </a:ext>
                  </a:extLst>
                </a:hlinkClick>
              </a:rPr>
              <a:t>Flaticon</a:t>
            </a:r>
            <a:r>
              <a:rPr b="0" i="0" lang="zh-TW" sz="1300" u="none" cap="none" strike="noStrike">
                <a:solidFill>
                  <a:schemeClr val="dk1"/>
                </a:solidFill>
                <a:latin typeface="Barlow Medium"/>
                <a:ea typeface="Barlow Medium"/>
                <a:cs typeface="Barlow Medium"/>
                <a:sym typeface="Barlow Medium"/>
              </a:rPr>
              <a:t>, infographics &amp; images by </a:t>
            </a:r>
            <a:r>
              <a:rPr b="1" i="0" lang="zh-TW" sz="1300" u="none" cap="none" strike="noStrike">
                <a:solidFill>
                  <a:schemeClr val="dk1"/>
                </a:solidFill>
                <a:uFill>
                  <a:noFill/>
                </a:uFill>
                <a:latin typeface="Barlow"/>
                <a:ea typeface="Barlow"/>
                <a:cs typeface="Barlow"/>
                <a:sym typeface="Barlow"/>
                <a:hlinkClick r:id="rId4">
                  <a:extLst>
                    <a:ext uri="{A12FA001-AC4F-418D-AE19-62706E023703}">
                      <ahyp:hlinkClr val="tx"/>
                    </a:ext>
                  </a:extLst>
                </a:hlinkClick>
              </a:rPr>
              <a:t>Freepik</a:t>
            </a:r>
            <a:endParaRPr b="1" i="0" sz="1300" u="none" cap="none" strike="noStrike">
              <a:solidFill>
                <a:schemeClr val="dk1"/>
              </a:solidFill>
              <a:latin typeface="Barlow"/>
              <a:ea typeface="Barlow"/>
              <a:cs typeface="Barlow"/>
              <a:sym typeface="Barlow"/>
            </a:endParaRPr>
          </a:p>
        </p:txBody>
      </p:sp>
      <p:grpSp>
        <p:nvGrpSpPr>
          <p:cNvPr id="1258" name="Google Shape;1258;p47"/>
          <p:cNvGrpSpPr/>
          <p:nvPr/>
        </p:nvGrpSpPr>
        <p:grpSpPr>
          <a:xfrm>
            <a:off x="7869857" y="255396"/>
            <a:ext cx="969437" cy="969860"/>
            <a:chOff x="769800" y="2509975"/>
            <a:chExt cx="1145500" cy="1146000"/>
          </a:xfrm>
        </p:grpSpPr>
        <p:sp>
          <p:nvSpPr>
            <p:cNvPr id="1259" name="Google Shape;1259;p47"/>
            <p:cNvSpPr/>
            <p:nvPr/>
          </p:nvSpPr>
          <p:spPr>
            <a:xfrm>
              <a:off x="769800" y="2509975"/>
              <a:ext cx="1145500" cy="1146000"/>
            </a:xfrm>
            <a:custGeom>
              <a:rect b="b" l="l" r="r" t="t"/>
              <a:pathLst>
                <a:path extrusionOk="0" h="45840" w="4582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7"/>
            <p:cNvSpPr/>
            <p:nvPr/>
          </p:nvSpPr>
          <p:spPr>
            <a:xfrm>
              <a:off x="819500" y="2560200"/>
              <a:ext cx="1046075" cy="1045550"/>
            </a:xfrm>
            <a:custGeom>
              <a:rect b="b" l="l" r="r" t="t"/>
              <a:pathLst>
                <a:path extrusionOk="0" h="41822" w="41843">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7"/>
            <p:cNvSpPr/>
            <p:nvPr/>
          </p:nvSpPr>
          <p:spPr>
            <a:xfrm>
              <a:off x="1305125" y="3045300"/>
              <a:ext cx="74850" cy="75350"/>
            </a:xfrm>
            <a:custGeom>
              <a:rect b="b" l="l" r="r" t="t"/>
              <a:pathLst>
                <a:path extrusionOk="0" h="3014" w="2994">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7"/>
            <p:cNvSpPr/>
            <p:nvPr/>
          </p:nvSpPr>
          <p:spPr>
            <a:xfrm>
              <a:off x="1323200" y="2560200"/>
              <a:ext cx="38175" cy="104475"/>
            </a:xfrm>
            <a:custGeom>
              <a:rect b="b" l="l" r="r" t="t"/>
              <a:pathLst>
                <a:path extrusionOk="0" h="4179" w="1527">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7"/>
            <p:cNvSpPr/>
            <p:nvPr/>
          </p:nvSpPr>
          <p:spPr>
            <a:xfrm>
              <a:off x="1760600" y="3063875"/>
              <a:ext cx="104475" cy="38200"/>
            </a:xfrm>
            <a:custGeom>
              <a:rect b="b" l="l" r="r" t="t"/>
              <a:pathLst>
                <a:path extrusionOk="0" h="1528" w="4179">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7"/>
            <p:cNvSpPr/>
            <p:nvPr/>
          </p:nvSpPr>
          <p:spPr>
            <a:xfrm>
              <a:off x="1568250" y="2649075"/>
              <a:ext cx="54275" cy="74350"/>
            </a:xfrm>
            <a:custGeom>
              <a:rect b="b" l="l" r="r" t="t"/>
              <a:pathLst>
                <a:path extrusionOk="0" h="2974" w="2171">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7"/>
            <p:cNvSpPr/>
            <p:nvPr/>
          </p:nvSpPr>
          <p:spPr>
            <a:xfrm>
              <a:off x="1715900" y="2830375"/>
              <a:ext cx="76850" cy="50750"/>
            </a:xfrm>
            <a:custGeom>
              <a:rect b="b" l="l" r="r" t="t"/>
              <a:pathLst>
                <a:path extrusionOk="0" h="2030" w="3074">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7"/>
            <p:cNvSpPr/>
            <p:nvPr/>
          </p:nvSpPr>
          <p:spPr>
            <a:xfrm>
              <a:off x="1323200" y="3501275"/>
              <a:ext cx="38175" cy="103975"/>
            </a:xfrm>
            <a:custGeom>
              <a:rect b="b" l="l" r="r" t="t"/>
              <a:pathLst>
                <a:path extrusionOk="0" h="4159" w="1527">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47"/>
            <p:cNvSpPr/>
            <p:nvPr/>
          </p:nvSpPr>
          <p:spPr>
            <a:xfrm>
              <a:off x="1568250" y="3442025"/>
              <a:ext cx="54275" cy="74850"/>
            </a:xfrm>
            <a:custGeom>
              <a:rect b="b" l="l" r="r" t="t"/>
              <a:pathLst>
                <a:path extrusionOk="0" h="2994" w="2171">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47"/>
            <p:cNvSpPr/>
            <p:nvPr/>
          </p:nvSpPr>
          <p:spPr>
            <a:xfrm>
              <a:off x="1715900" y="3284850"/>
              <a:ext cx="76850" cy="50750"/>
            </a:xfrm>
            <a:custGeom>
              <a:rect b="b" l="l" r="r" t="t"/>
              <a:pathLst>
                <a:path extrusionOk="0" h="2030" w="3074">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7"/>
            <p:cNvSpPr/>
            <p:nvPr/>
          </p:nvSpPr>
          <p:spPr>
            <a:xfrm>
              <a:off x="820000" y="3063875"/>
              <a:ext cx="103975" cy="38200"/>
            </a:xfrm>
            <a:custGeom>
              <a:rect b="b" l="l" r="r" t="t"/>
              <a:pathLst>
                <a:path extrusionOk="0" h="1528" w="4159">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47"/>
            <p:cNvSpPr/>
            <p:nvPr/>
          </p:nvSpPr>
          <p:spPr>
            <a:xfrm>
              <a:off x="1062575" y="2649075"/>
              <a:ext cx="54250" cy="74350"/>
            </a:xfrm>
            <a:custGeom>
              <a:rect b="b" l="l" r="r" t="t"/>
              <a:pathLst>
                <a:path extrusionOk="0" h="2974" w="217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47"/>
            <p:cNvSpPr/>
            <p:nvPr/>
          </p:nvSpPr>
          <p:spPr>
            <a:xfrm>
              <a:off x="892325" y="2830375"/>
              <a:ext cx="76850" cy="50750"/>
            </a:xfrm>
            <a:custGeom>
              <a:rect b="b" l="l" r="r" t="t"/>
              <a:pathLst>
                <a:path extrusionOk="0" h="2030" w="3074">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7"/>
            <p:cNvSpPr/>
            <p:nvPr/>
          </p:nvSpPr>
          <p:spPr>
            <a:xfrm>
              <a:off x="1062575" y="3442025"/>
              <a:ext cx="54250" cy="74850"/>
            </a:xfrm>
            <a:custGeom>
              <a:rect b="b" l="l" r="r" t="t"/>
              <a:pathLst>
                <a:path extrusionOk="0" h="2994" w="217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7"/>
            <p:cNvSpPr/>
            <p:nvPr/>
          </p:nvSpPr>
          <p:spPr>
            <a:xfrm>
              <a:off x="892325" y="3284850"/>
              <a:ext cx="76850" cy="50750"/>
            </a:xfrm>
            <a:custGeom>
              <a:rect b="b" l="l" r="r" t="t"/>
              <a:pathLst>
                <a:path extrusionOk="0" h="2030" w="3074">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47"/>
            <p:cNvSpPr/>
            <p:nvPr/>
          </p:nvSpPr>
          <p:spPr>
            <a:xfrm>
              <a:off x="1323200" y="2722400"/>
              <a:ext cx="38175" cy="379675"/>
            </a:xfrm>
            <a:custGeom>
              <a:rect b="b" l="l" r="r" t="t"/>
              <a:pathLst>
                <a:path extrusionOk="0" h="15187" w="1527">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47"/>
            <p:cNvSpPr/>
            <p:nvPr/>
          </p:nvSpPr>
          <p:spPr>
            <a:xfrm>
              <a:off x="1323700" y="3063875"/>
              <a:ext cx="220975" cy="127075"/>
            </a:xfrm>
            <a:custGeom>
              <a:rect b="b" l="l" r="r" t="t"/>
              <a:pathLst>
                <a:path extrusionOk="0" h="5083" w="8839">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276" name="Shape 1276"/>
        <p:cNvGrpSpPr/>
        <p:nvPr/>
      </p:nvGrpSpPr>
      <p:grpSpPr>
        <a:xfrm>
          <a:off x="0" y="0"/>
          <a:ext cx="0" cy="0"/>
          <a:chOff x="0" y="0"/>
          <a:chExt cx="0" cy="0"/>
        </a:xfrm>
      </p:grpSpPr>
      <p:grpSp>
        <p:nvGrpSpPr>
          <p:cNvPr id="1277" name="Google Shape;1277;p48"/>
          <p:cNvGrpSpPr/>
          <p:nvPr/>
        </p:nvGrpSpPr>
        <p:grpSpPr>
          <a:xfrm>
            <a:off x="10025" y="-12300"/>
            <a:ext cx="9123927" cy="5187493"/>
            <a:chOff x="33197" y="-12175"/>
            <a:chExt cx="9123927" cy="5118900"/>
          </a:xfrm>
        </p:grpSpPr>
        <p:grpSp>
          <p:nvGrpSpPr>
            <p:cNvPr id="1278" name="Google Shape;1278;p48"/>
            <p:cNvGrpSpPr/>
            <p:nvPr/>
          </p:nvGrpSpPr>
          <p:grpSpPr>
            <a:xfrm>
              <a:off x="577902" y="-12175"/>
              <a:ext cx="7986671" cy="5118900"/>
              <a:chOff x="577902" y="-12175"/>
              <a:chExt cx="7986671" cy="5118900"/>
            </a:xfrm>
          </p:grpSpPr>
          <p:cxnSp>
            <p:nvCxnSpPr>
              <p:cNvPr id="1279" name="Google Shape;1279;p48"/>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0" name="Google Shape;1280;p48"/>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1" name="Google Shape;1281;p48"/>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2" name="Google Shape;1282;p48"/>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3" name="Google Shape;1283;p48"/>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4" name="Google Shape;1284;p48"/>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5" name="Google Shape;1285;p48"/>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6" name="Google Shape;1286;p48"/>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7" name="Google Shape;1287;p48"/>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8" name="Google Shape;1288;p48"/>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89" name="Google Shape;1289;p48"/>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0" name="Google Shape;1290;p48"/>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1" name="Google Shape;1291;p48"/>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2" name="Google Shape;1292;p48"/>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3" name="Google Shape;1293;p48"/>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294" name="Google Shape;1294;p48"/>
            <p:cNvGrpSpPr/>
            <p:nvPr/>
          </p:nvGrpSpPr>
          <p:grpSpPr>
            <a:xfrm rot="5400000">
              <a:off x="2598493" y="-2006994"/>
              <a:ext cx="3993336" cy="9123927"/>
              <a:chOff x="577902" y="-12175"/>
              <a:chExt cx="3993336" cy="5118900"/>
            </a:xfrm>
          </p:grpSpPr>
          <p:cxnSp>
            <p:nvCxnSpPr>
              <p:cNvPr id="1295" name="Google Shape;1295;p48"/>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6" name="Google Shape;1296;p48"/>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7" name="Google Shape;1297;p48"/>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8" name="Google Shape;1298;p48"/>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299" name="Google Shape;1299;p48"/>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00" name="Google Shape;1300;p48"/>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01" name="Google Shape;1301;p48"/>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02" name="Google Shape;1302;p48"/>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303" name="Google Shape;1303;p48"/>
          <p:cNvGrpSpPr/>
          <p:nvPr/>
        </p:nvGrpSpPr>
        <p:grpSpPr>
          <a:xfrm>
            <a:off x="43050" y="85400"/>
            <a:ext cx="1102825" cy="1470925"/>
            <a:chOff x="8269775" y="3716750"/>
            <a:chExt cx="1102825" cy="1470925"/>
          </a:xfrm>
        </p:grpSpPr>
        <p:sp>
          <p:nvSpPr>
            <p:cNvPr id="1304" name="Google Shape;1304;p48"/>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8"/>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8"/>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48"/>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8"/>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48"/>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48"/>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8"/>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2" name="Google Shape;1312;p48"/>
          <p:cNvGrpSpPr/>
          <p:nvPr/>
        </p:nvGrpSpPr>
        <p:grpSpPr>
          <a:xfrm>
            <a:off x="43050" y="378150"/>
            <a:ext cx="9057900" cy="4584350"/>
            <a:chOff x="43050" y="378150"/>
            <a:chExt cx="9057900" cy="4584350"/>
          </a:xfrm>
        </p:grpSpPr>
        <p:grpSp>
          <p:nvGrpSpPr>
            <p:cNvPr id="1313" name="Google Shape;1313;p48"/>
            <p:cNvGrpSpPr/>
            <p:nvPr/>
          </p:nvGrpSpPr>
          <p:grpSpPr>
            <a:xfrm>
              <a:off x="125517" y="1054571"/>
              <a:ext cx="8878404" cy="3722222"/>
              <a:chOff x="125517" y="1054571"/>
              <a:chExt cx="8878404" cy="3722222"/>
            </a:xfrm>
          </p:grpSpPr>
          <p:sp>
            <p:nvSpPr>
              <p:cNvPr id="1314" name="Google Shape;1314;p48"/>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8"/>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6" name="Google Shape;1316;p48"/>
              <p:cNvGrpSpPr/>
              <p:nvPr/>
            </p:nvGrpSpPr>
            <p:grpSpPr>
              <a:xfrm>
                <a:off x="8710521" y="1054571"/>
                <a:ext cx="293400" cy="3722222"/>
                <a:chOff x="8710521" y="1196850"/>
                <a:chExt cx="293400" cy="3722222"/>
              </a:xfrm>
            </p:grpSpPr>
            <p:sp>
              <p:nvSpPr>
                <p:cNvPr id="1317" name="Google Shape;1317;p48"/>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48"/>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9" name="Google Shape;1319;p48"/>
              <p:cNvGrpSpPr/>
              <p:nvPr/>
            </p:nvGrpSpPr>
            <p:grpSpPr>
              <a:xfrm>
                <a:off x="125517" y="1054571"/>
                <a:ext cx="293400" cy="3722222"/>
                <a:chOff x="8710521" y="1196850"/>
                <a:chExt cx="293400" cy="3722222"/>
              </a:xfrm>
            </p:grpSpPr>
            <p:sp>
              <p:nvSpPr>
                <p:cNvPr id="1320" name="Google Shape;1320;p48"/>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8"/>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22" name="Google Shape;1322;p48"/>
            <p:cNvGrpSpPr/>
            <p:nvPr/>
          </p:nvGrpSpPr>
          <p:grpSpPr>
            <a:xfrm>
              <a:off x="43050" y="378150"/>
              <a:ext cx="9057900" cy="4584350"/>
              <a:chOff x="35650" y="378150"/>
              <a:chExt cx="9057900" cy="4584350"/>
            </a:xfrm>
          </p:grpSpPr>
          <p:sp>
            <p:nvSpPr>
              <p:cNvPr id="1323" name="Google Shape;1323;p48"/>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8"/>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25" name="Google Shape;1325;p48"/>
          <p:cNvGrpSpPr/>
          <p:nvPr/>
        </p:nvGrpSpPr>
        <p:grpSpPr>
          <a:xfrm>
            <a:off x="7511052" y="3659459"/>
            <a:ext cx="919723" cy="908168"/>
            <a:chOff x="1756600" y="-1013525"/>
            <a:chExt cx="1158050" cy="1143500"/>
          </a:xfrm>
        </p:grpSpPr>
        <p:sp>
          <p:nvSpPr>
            <p:cNvPr id="1326" name="Google Shape;1326;p48"/>
            <p:cNvSpPr/>
            <p:nvPr/>
          </p:nvSpPr>
          <p:spPr>
            <a:xfrm>
              <a:off x="1933875" y="-950250"/>
              <a:ext cx="945125" cy="1072175"/>
            </a:xfrm>
            <a:custGeom>
              <a:rect b="b" l="l" r="r" t="t"/>
              <a:pathLst>
                <a:path extrusionOk="0" h="42887" w="37805">
                  <a:moveTo>
                    <a:pt x="36117" y="1"/>
                  </a:moveTo>
                  <a:lnTo>
                    <a:pt x="35957" y="21"/>
                  </a:lnTo>
                  <a:lnTo>
                    <a:pt x="35816" y="41"/>
                  </a:lnTo>
                  <a:lnTo>
                    <a:pt x="35675" y="101"/>
                  </a:lnTo>
                  <a:lnTo>
                    <a:pt x="35535" y="141"/>
                  </a:lnTo>
                  <a:lnTo>
                    <a:pt x="35394" y="221"/>
                  </a:lnTo>
                  <a:lnTo>
                    <a:pt x="35253" y="302"/>
                  </a:lnTo>
                  <a:lnTo>
                    <a:pt x="35133" y="402"/>
                  </a:lnTo>
                  <a:lnTo>
                    <a:pt x="35033" y="523"/>
                  </a:lnTo>
                  <a:lnTo>
                    <a:pt x="34932" y="643"/>
                  </a:lnTo>
                  <a:lnTo>
                    <a:pt x="34832" y="784"/>
                  </a:lnTo>
                  <a:lnTo>
                    <a:pt x="23402" y="19967"/>
                  </a:lnTo>
                  <a:lnTo>
                    <a:pt x="18320" y="11410"/>
                  </a:lnTo>
                  <a:lnTo>
                    <a:pt x="18199" y="11229"/>
                  </a:lnTo>
                  <a:lnTo>
                    <a:pt x="18059" y="11069"/>
                  </a:lnTo>
                  <a:lnTo>
                    <a:pt x="17898" y="10948"/>
                  </a:lnTo>
                  <a:lnTo>
                    <a:pt x="17717" y="10828"/>
                  </a:lnTo>
                  <a:lnTo>
                    <a:pt x="17537" y="10747"/>
                  </a:lnTo>
                  <a:lnTo>
                    <a:pt x="17336" y="10667"/>
                  </a:lnTo>
                  <a:lnTo>
                    <a:pt x="17115" y="10647"/>
                  </a:lnTo>
                  <a:lnTo>
                    <a:pt x="16914" y="10627"/>
                  </a:lnTo>
                  <a:lnTo>
                    <a:pt x="16693" y="10647"/>
                  </a:lnTo>
                  <a:lnTo>
                    <a:pt x="16492" y="10687"/>
                  </a:lnTo>
                  <a:lnTo>
                    <a:pt x="16291" y="10767"/>
                  </a:lnTo>
                  <a:lnTo>
                    <a:pt x="16110" y="10868"/>
                  </a:lnTo>
                  <a:lnTo>
                    <a:pt x="15930" y="10988"/>
                  </a:lnTo>
                  <a:lnTo>
                    <a:pt x="15789" y="11129"/>
                  </a:lnTo>
                  <a:lnTo>
                    <a:pt x="15648" y="11290"/>
                  </a:lnTo>
                  <a:lnTo>
                    <a:pt x="15528" y="11470"/>
                  </a:lnTo>
                  <a:lnTo>
                    <a:pt x="181" y="40537"/>
                  </a:lnTo>
                  <a:lnTo>
                    <a:pt x="121" y="40697"/>
                  </a:lnTo>
                  <a:lnTo>
                    <a:pt x="61" y="40838"/>
                  </a:lnTo>
                  <a:lnTo>
                    <a:pt x="21" y="40999"/>
                  </a:lnTo>
                  <a:lnTo>
                    <a:pt x="0" y="41159"/>
                  </a:lnTo>
                  <a:lnTo>
                    <a:pt x="0" y="41300"/>
                  </a:lnTo>
                  <a:lnTo>
                    <a:pt x="21" y="41461"/>
                  </a:lnTo>
                  <a:lnTo>
                    <a:pt x="41" y="41601"/>
                  </a:lnTo>
                  <a:lnTo>
                    <a:pt x="81" y="41762"/>
                  </a:lnTo>
                  <a:lnTo>
                    <a:pt x="121" y="41902"/>
                  </a:lnTo>
                  <a:lnTo>
                    <a:pt x="201" y="42043"/>
                  </a:lnTo>
                  <a:lnTo>
                    <a:pt x="282" y="42184"/>
                  </a:lnTo>
                  <a:lnTo>
                    <a:pt x="362" y="42304"/>
                  </a:lnTo>
                  <a:lnTo>
                    <a:pt x="462" y="42425"/>
                  </a:lnTo>
                  <a:lnTo>
                    <a:pt x="583" y="42525"/>
                  </a:lnTo>
                  <a:lnTo>
                    <a:pt x="724" y="42626"/>
                  </a:lnTo>
                  <a:lnTo>
                    <a:pt x="864" y="42706"/>
                  </a:lnTo>
                  <a:lnTo>
                    <a:pt x="1045" y="42786"/>
                  </a:lnTo>
                  <a:lnTo>
                    <a:pt x="1226" y="42847"/>
                  </a:lnTo>
                  <a:lnTo>
                    <a:pt x="1407" y="42867"/>
                  </a:lnTo>
                  <a:lnTo>
                    <a:pt x="1607" y="42887"/>
                  </a:lnTo>
                  <a:lnTo>
                    <a:pt x="1808" y="42867"/>
                  </a:lnTo>
                  <a:lnTo>
                    <a:pt x="2029" y="42826"/>
                  </a:lnTo>
                  <a:lnTo>
                    <a:pt x="2230" y="42766"/>
                  </a:lnTo>
                  <a:lnTo>
                    <a:pt x="2411" y="42666"/>
                  </a:lnTo>
                  <a:lnTo>
                    <a:pt x="2592" y="42545"/>
                  </a:lnTo>
                  <a:lnTo>
                    <a:pt x="2752" y="42405"/>
                  </a:lnTo>
                  <a:lnTo>
                    <a:pt x="2893" y="42224"/>
                  </a:lnTo>
                  <a:lnTo>
                    <a:pt x="3014" y="42043"/>
                  </a:lnTo>
                  <a:lnTo>
                    <a:pt x="17034" y="15488"/>
                  </a:lnTo>
                  <a:lnTo>
                    <a:pt x="22036" y="23924"/>
                  </a:lnTo>
                  <a:lnTo>
                    <a:pt x="22157" y="24085"/>
                  </a:lnTo>
                  <a:lnTo>
                    <a:pt x="22277" y="24246"/>
                  </a:lnTo>
                  <a:lnTo>
                    <a:pt x="22438" y="24386"/>
                  </a:lnTo>
                  <a:lnTo>
                    <a:pt x="22619" y="24487"/>
                  </a:lnTo>
                  <a:lnTo>
                    <a:pt x="22799" y="24587"/>
                  </a:lnTo>
                  <a:lnTo>
                    <a:pt x="23000" y="24648"/>
                  </a:lnTo>
                  <a:lnTo>
                    <a:pt x="23201" y="24688"/>
                  </a:lnTo>
                  <a:lnTo>
                    <a:pt x="23402" y="24708"/>
                  </a:lnTo>
                  <a:lnTo>
                    <a:pt x="23603" y="24688"/>
                  </a:lnTo>
                  <a:lnTo>
                    <a:pt x="23824" y="24648"/>
                  </a:lnTo>
                  <a:lnTo>
                    <a:pt x="24005" y="24587"/>
                  </a:lnTo>
                  <a:lnTo>
                    <a:pt x="24185" y="24487"/>
                  </a:lnTo>
                  <a:lnTo>
                    <a:pt x="24366" y="24386"/>
                  </a:lnTo>
                  <a:lnTo>
                    <a:pt x="24527" y="24246"/>
                  </a:lnTo>
                  <a:lnTo>
                    <a:pt x="24668" y="24085"/>
                  </a:lnTo>
                  <a:lnTo>
                    <a:pt x="24768" y="23924"/>
                  </a:lnTo>
                  <a:lnTo>
                    <a:pt x="37584" y="2411"/>
                  </a:lnTo>
                  <a:lnTo>
                    <a:pt x="37664" y="2270"/>
                  </a:lnTo>
                  <a:lnTo>
                    <a:pt x="37724" y="2130"/>
                  </a:lnTo>
                  <a:lnTo>
                    <a:pt x="37764" y="1969"/>
                  </a:lnTo>
                  <a:lnTo>
                    <a:pt x="37784" y="1808"/>
                  </a:lnTo>
                  <a:lnTo>
                    <a:pt x="37805" y="1668"/>
                  </a:lnTo>
                  <a:lnTo>
                    <a:pt x="37805" y="1507"/>
                  </a:lnTo>
                  <a:lnTo>
                    <a:pt x="37784" y="1346"/>
                  </a:lnTo>
                  <a:lnTo>
                    <a:pt x="37764" y="1206"/>
                  </a:lnTo>
                  <a:lnTo>
                    <a:pt x="37704" y="1065"/>
                  </a:lnTo>
                  <a:lnTo>
                    <a:pt x="37644" y="925"/>
                  </a:lnTo>
                  <a:lnTo>
                    <a:pt x="37584" y="784"/>
                  </a:lnTo>
                  <a:lnTo>
                    <a:pt x="37503" y="643"/>
                  </a:lnTo>
                  <a:lnTo>
                    <a:pt x="37403" y="523"/>
                  </a:lnTo>
                  <a:lnTo>
                    <a:pt x="37282" y="422"/>
                  </a:lnTo>
                  <a:lnTo>
                    <a:pt x="37162" y="322"/>
                  </a:lnTo>
                  <a:lnTo>
                    <a:pt x="37021" y="221"/>
                  </a:lnTo>
                  <a:lnTo>
                    <a:pt x="36881" y="141"/>
                  </a:lnTo>
                  <a:lnTo>
                    <a:pt x="36740" y="81"/>
                  </a:lnTo>
                  <a:lnTo>
                    <a:pt x="36579" y="41"/>
                  </a:lnTo>
                  <a:lnTo>
                    <a:pt x="36419" y="21"/>
                  </a:lnTo>
                  <a:lnTo>
                    <a:pt x="3627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8"/>
            <p:cNvSpPr/>
            <p:nvPr/>
          </p:nvSpPr>
          <p:spPr>
            <a:xfrm>
              <a:off x="2754950" y="-1013525"/>
              <a:ext cx="159700" cy="152700"/>
            </a:xfrm>
            <a:custGeom>
              <a:rect b="b" l="l" r="r" t="t"/>
              <a:pathLst>
                <a:path extrusionOk="0" h="6108" w="6388">
                  <a:moveTo>
                    <a:pt x="5022" y="1"/>
                  </a:moveTo>
                  <a:lnTo>
                    <a:pt x="4861" y="21"/>
                  </a:lnTo>
                  <a:lnTo>
                    <a:pt x="4721" y="81"/>
                  </a:lnTo>
                  <a:lnTo>
                    <a:pt x="362" y="2250"/>
                  </a:lnTo>
                  <a:lnTo>
                    <a:pt x="261" y="2311"/>
                  </a:lnTo>
                  <a:lnTo>
                    <a:pt x="201" y="2371"/>
                  </a:lnTo>
                  <a:lnTo>
                    <a:pt x="141" y="2431"/>
                  </a:lnTo>
                  <a:lnTo>
                    <a:pt x="80" y="2491"/>
                  </a:lnTo>
                  <a:lnTo>
                    <a:pt x="20" y="2652"/>
                  </a:lnTo>
                  <a:lnTo>
                    <a:pt x="0" y="2833"/>
                  </a:lnTo>
                  <a:lnTo>
                    <a:pt x="20" y="2994"/>
                  </a:lnTo>
                  <a:lnTo>
                    <a:pt x="80" y="3154"/>
                  </a:lnTo>
                  <a:lnTo>
                    <a:pt x="141" y="3214"/>
                  </a:lnTo>
                  <a:lnTo>
                    <a:pt x="201" y="3295"/>
                  </a:lnTo>
                  <a:lnTo>
                    <a:pt x="261" y="3355"/>
                  </a:lnTo>
                  <a:lnTo>
                    <a:pt x="342" y="3395"/>
                  </a:lnTo>
                  <a:lnTo>
                    <a:pt x="2893" y="4721"/>
                  </a:lnTo>
                  <a:lnTo>
                    <a:pt x="5444" y="6047"/>
                  </a:lnTo>
                  <a:lnTo>
                    <a:pt x="5544" y="6067"/>
                  </a:lnTo>
                  <a:lnTo>
                    <a:pt x="5624" y="6107"/>
                  </a:lnTo>
                  <a:lnTo>
                    <a:pt x="5805" y="6107"/>
                  </a:lnTo>
                  <a:lnTo>
                    <a:pt x="5966" y="6067"/>
                  </a:lnTo>
                  <a:lnTo>
                    <a:pt x="6107" y="5987"/>
                  </a:lnTo>
                  <a:lnTo>
                    <a:pt x="6247" y="5866"/>
                  </a:lnTo>
                  <a:lnTo>
                    <a:pt x="6327" y="5725"/>
                  </a:lnTo>
                  <a:lnTo>
                    <a:pt x="6368" y="5645"/>
                  </a:lnTo>
                  <a:lnTo>
                    <a:pt x="6368" y="5565"/>
                  </a:lnTo>
                  <a:lnTo>
                    <a:pt x="6388" y="5464"/>
                  </a:lnTo>
                  <a:lnTo>
                    <a:pt x="6368" y="5384"/>
                  </a:lnTo>
                  <a:lnTo>
                    <a:pt x="5645" y="543"/>
                  </a:lnTo>
                  <a:lnTo>
                    <a:pt x="5584" y="402"/>
                  </a:lnTo>
                  <a:lnTo>
                    <a:pt x="5524" y="262"/>
                  </a:lnTo>
                  <a:lnTo>
                    <a:pt x="5424" y="161"/>
                  </a:lnTo>
                  <a:lnTo>
                    <a:pt x="5303" y="81"/>
                  </a:lnTo>
                  <a:lnTo>
                    <a:pt x="5162" y="21"/>
                  </a:lnTo>
                  <a:lnTo>
                    <a:pt x="50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8"/>
            <p:cNvSpPr/>
            <p:nvPr/>
          </p:nvSpPr>
          <p:spPr>
            <a:xfrm>
              <a:off x="1756600" y="-478700"/>
              <a:ext cx="1022475" cy="608675"/>
            </a:xfrm>
            <a:custGeom>
              <a:rect b="b" l="l" r="r" t="t"/>
              <a:pathLst>
                <a:path extrusionOk="0" h="24347" w="40899">
                  <a:moveTo>
                    <a:pt x="35796" y="0"/>
                  </a:moveTo>
                  <a:lnTo>
                    <a:pt x="35615" y="21"/>
                  </a:lnTo>
                  <a:lnTo>
                    <a:pt x="35414" y="41"/>
                  </a:lnTo>
                  <a:lnTo>
                    <a:pt x="35234" y="101"/>
                  </a:lnTo>
                  <a:lnTo>
                    <a:pt x="35073" y="161"/>
                  </a:lnTo>
                  <a:lnTo>
                    <a:pt x="34912" y="262"/>
                  </a:lnTo>
                  <a:lnTo>
                    <a:pt x="34752" y="382"/>
                  </a:lnTo>
                  <a:lnTo>
                    <a:pt x="34631" y="503"/>
                  </a:lnTo>
                  <a:lnTo>
                    <a:pt x="34510" y="643"/>
                  </a:lnTo>
                  <a:lnTo>
                    <a:pt x="34390" y="804"/>
                  </a:lnTo>
                  <a:lnTo>
                    <a:pt x="23623" y="19405"/>
                  </a:lnTo>
                  <a:lnTo>
                    <a:pt x="13339" y="3998"/>
                  </a:lnTo>
                  <a:lnTo>
                    <a:pt x="13218" y="3837"/>
                  </a:lnTo>
                  <a:lnTo>
                    <a:pt x="13077" y="3696"/>
                  </a:lnTo>
                  <a:lnTo>
                    <a:pt x="12917" y="3556"/>
                  </a:lnTo>
                  <a:lnTo>
                    <a:pt x="12736" y="3455"/>
                  </a:lnTo>
                  <a:lnTo>
                    <a:pt x="12555" y="3375"/>
                  </a:lnTo>
                  <a:lnTo>
                    <a:pt x="12374" y="3335"/>
                  </a:lnTo>
                  <a:lnTo>
                    <a:pt x="12174" y="3295"/>
                  </a:lnTo>
                  <a:lnTo>
                    <a:pt x="11953" y="3295"/>
                  </a:lnTo>
                  <a:lnTo>
                    <a:pt x="11752" y="3315"/>
                  </a:lnTo>
                  <a:lnTo>
                    <a:pt x="11571" y="3355"/>
                  </a:lnTo>
                  <a:lnTo>
                    <a:pt x="11370" y="3415"/>
                  </a:lnTo>
                  <a:lnTo>
                    <a:pt x="11189" y="3516"/>
                  </a:lnTo>
                  <a:lnTo>
                    <a:pt x="11029" y="3616"/>
                  </a:lnTo>
                  <a:lnTo>
                    <a:pt x="10888" y="3757"/>
                  </a:lnTo>
                  <a:lnTo>
                    <a:pt x="10747" y="3917"/>
                  </a:lnTo>
                  <a:lnTo>
                    <a:pt x="10627" y="4078"/>
                  </a:lnTo>
                  <a:lnTo>
                    <a:pt x="222" y="21936"/>
                  </a:lnTo>
                  <a:lnTo>
                    <a:pt x="141" y="22076"/>
                  </a:lnTo>
                  <a:lnTo>
                    <a:pt x="81" y="22237"/>
                  </a:lnTo>
                  <a:lnTo>
                    <a:pt x="41" y="22378"/>
                  </a:lnTo>
                  <a:lnTo>
                    <a:pt x="1" y="22538"/>
                  </a:lnTo>
                  <a:lnTo>
                    <a:pt x="1" y="22699"/>
                  </a:lnTo>
                  <a:lnTo>
                    <a:pt x="1" y="22840"/>
                  </a:lnTo>
                  <a:lnTo>
                    <a:pt x="21" y="23000"/>
                  </a:lnTo>
                  <a:lnTo>
                    <a:pt x="41" y="23141"/>
                  </a:lnTo>
                  <a:lnTo>
                    <a:pt x="101" y="23302"/>
                  </a:lnTo>
                  <a:lnTo>
                    <a:pt x="161" y="23442"/>
                  </a:lnTo>
                  <a:lnTo>
                    <a:pt x="222" y="23563"/>
                  </a:lnTo>
                  <a:lnTo>
                    <a:pt x="322" y="23703"/>
                  </a:lnTo>
                  <a:lnTo>
                    <a:pt x="423" y="23824"/>
                  </a:lnTo>
                  <a:lnTo>
                    <a:pt x="523" y="23924"/>
                  </a:lnTo>
                  <a:lnTo>
                    <a:pt x="643" y="24025"/>
                  </a:lnTo>
                  <a:lnTo>
                    <a:pt x="784" y="24125"/>
                  </a:lnTo>
                  <a:lnTo>
                    <a:pt x="985" y="24226"/>
                  </a:lnTo>
                  <a:lnTo>
                    <a:pt x="1186" y="24286"/>
                  </a:lnTo>
                  <a:lnTo>
                    <a:pt x="1387" y="24326"/>
                  </a:lnTo>
                  <a:lnTo>
                    <a:pt x="1588" y="24346"/>
                  </a:lnTo>
                  <a:lnTo>
                    <a:pt x="1788" y="24326"/>
                  </a:lnTo>
                  <a:lnTo>
                    <a:pt x="1989" y="24286"/>
                  </a:lnTo>
                  <a:lnTo>
                    <a:pt x="2190" y="24226"/>
                  </a:lnTo>
                  <a:lnTo>
                    <a:pt x="2371" y="24125"/>
                  </a:lnTo>
                  <a:lnTo>
                    <a:pt x="2552" y="24025"/>
                  </a:lnTo>
                  <a:lnTo>
                    <a:pt x="2712" y="23884"/>
                  </a:lnTo>
                  <a:lnTo>
                    <a:pt x="2853" y="23723"/>
                  </a:lnTo>
                  <a:lnTo>
                    <a:pt x="2974" y="23543"/>
                  </a:lnTo>
                  <a:lnTo>
                    <a:pt x="12093" y="7895"/>
                  </a:lnTo>
                  <a:lnTo>
                    <a:pt x="22398" y="23322"/>
                  </a:lnTo>
                  <a:lnTo>
                    <a:pt x="22518" y="23482"/>
                  </a:lnTo>
                  <a:lnTo>
                    <a:pt x="22659" y="23623"/>
                  </a:lnTo>
                  <a:lnTo>
                    <a:pt x="22820" y="23744"/>
                  </a:lnTo>
                  <a:lnTo>
                    <a:pt x="23001" y="23844"/>
                  </a:lnTo>
                  <a:lnTo>
                    <a:pt x="23181" y="23924"/>
                  </a:lnTo>
                  <a:lnTo>
                    <a:pt x="23382" y="23985"/>
                  </a:lnTo>
                  <a:lnTo>
                    <a:pt x="23583" y="24025"/>
                  </a:lnTo>
                  <a:lnTo>
                    <a:pt x="23784" y="24025"/>
                  </a:lnTo>
                  <a:lnTo>
                    <a:pt x="23985" y="24005"/>
                  </a:lnTo>
                  <a:lnTo>
                    <a:pt x="24186" y="23964"/>
                  </a:lnTo>
                  <a:lnTo>
                    <a:pt x="24366" y="23884"/>
                  </a:lnTo>
                  <a:lnTo>
                    <a:pt x="24547" y="23804"/>
                  </a:lnTo>
                  <a:lnTo>
                    <a:pt x="24708" y="23683"/>
                  </a:lnTo>
                  <a:lnTo>
                    <a:pt x="24869" y="23543"/>
                  </a:lnTo>
                  <a:lnTo>
                    <a:pt x="24989" y="23402"/>
                  </a:lnTo>
                  <a:lnTo>
                    <a:pt x="25110" y="23221"/>
                  </a:lnTo>
                  <a:lnTo>
                    <a:pt x="36077" y="4299"/>
                  </a:lnTo>
                  <a:lnTo>
                    <a:pt x="38126" y="6549"/>
                  </a:lnTo>
                  <a:lnTo>
                    <a:pt x="38247" y="6669"/>
                  </a:lnTo>
                  <a:lnTo>
                    <a:pt x="38367" y="6770"/>
                  </a:lnTo>
                  <a:lnTo>
                    <a:pt x="38488" y="6850"/>
                  </a:lnTo>
                  <a:lnTo>
                    <a:pt x="38628" y="6931"/>
                  </a:lnTo>
                  <a:lnTo>
                    <a:pt x="38769" y="6991"/>
                  </a:lnTo>
                  <a:lnTo>
                    <a:pt x="38930" y="7031"/>
                  </a:lnTo>
                  <a:lnTo>
                    <a:pt x="39070" y="7051"/>
                  </a:lnTo>
                  <a:lnTo>
                    <a:pt x="39231" y="7071"/>
                  </a:lnTo>
                  <a:lnTo>
                    <a:pt x="39392" y="7071"/>
                  </a:lnTo>
                  <a:lnTo>
                    <a:pt x="39532" y="7051"/>
                  </a:lnTo>
                  <a:lnTo>
                    <a:pt x="39693" y="7031"/>
                  </a:lnTo>
                  <a:lnTo>
                    <a:pt x="39834" y="6991"/>
                  </a:lnTo>
                  <a:lnTo>
                    <a:pt x="39974" y="6931"/>
                  </a:lnTo>
                  <a:lnTo>
                    <a:pt x="40115" y="6850"/>
                  </a:lnTo>
                  <a:lnTo>
                    <a:pt x="40255" y="6750"/>
                  </a:lnTo>
                  <a:lnTo>
                    <a:pt x="40376" y="6649"/>
                  </a:lnTo>
                  <a:lnTo>
                    <a:pt x="40496" y="6549"/>
                  </a:lnTo>
                  <a:lnTo>
                    <a:pt x="40597" y="6408"/>
                  </a:lnTo>
                  <a:lnTo>
                    <a:pt x="40677" y="6288"/>
                  </a:lnTo>
                  <a:lnTo>
                    <a:pt x="40758" y="6147"/>
                  </a:lnTo>
                  <a:lnTo>
                    <a:pt x="40818" y="6006"/>
                  </a:lnTo>
                  <a:lnTo>
                    <a:pt x="40858" y="5846"/>
                  </a:lnTo>
                  <a:lnTo>
                    <a:pt x="40878" y="5705"/>
                  </a:lnTo>
                  <a:lnTo>
                    <a:pt x="40898" y="5544"/>
                  </a:lnTo>
                  <a:lnTo>
                    <a:pt x="40898" y="5404"/>
                  </a:lnTo>
                  <a:lnTo>
                    <a:pt x="40878" y="5243"/>
                  </a:lnTo>
                  <a:lnTo>
                    <a:pt x="40858" y="5082"/>
                  </a:lnTo>
                  <a:lnTo>
                    <a:pt x="40818" y="4942"/>
                  </a:lnTo>
                  <a:lnTo>
                    <a:pt x="40758" y="4801"/>
                  </a:lnTo>
                  <a:lnTo>
                    <a:pt x="40677" y="4661"/>
                  </a:lnTo>
                  <a:lnTo>
                    <a:pt x="40597" y="4520"/>
                  </a:lnTo>
                  <a:lnTo>
                    <a:pt x="40476" y="4400"/>
                  </a:lnTo>
                  <a:lnTo>
                    <a:pt x="36961" y="523"/>
                  </a:lnTo>
                  <a:lnTo>
                    <a:pt x="36821" y="402"/>
                  </a:lnTo>
                  <a:lnTo>
                    <a:pt x="36680" y="282"/>
                  </a:lnTo>
                  <a:lnTo>
                    <a:pt x="36519" y="181"/>
                  </a:lnTo>
                  <a:lnTo>
                    <a:pt x="36338" y="101"/>
                  </a:lnTo>
                  <a:lnTo>
                    <a:pt x="36178" y="61"/>
                  </a:lnTo>
                  <a:lnTo>
                    <a:pt x="35977" y="21"/>
                  </a:lnTo>
                  <a:lnTo>
                    <a:pt x="357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8"/>
            <p:cNvSpPr/>
            <p:nvPr/>
          </p:nvSpPr>
          <p:spPr>
            <a:xfrm>
              <a:off x="2672575" y="-393825"/>
              <a:ext cx="149675" cy="153675"/>
            </a:xfrm>
            <a:custGeom>
              <a:rect b="b" l="l" r="r" t="t"/>
              <a:pathLst>
                <a:path extrusionOk="0" h="6147" w="5987">
                  <a:moveTo>
                    <a:pt x="5063" y="0"/>
                  </a:moveTo>
                  <a:lnTo>
                    <a:pt x="4982" y="20"/>
                  </a:lnTo>
                  <a:lnTo>
                    <a:pt x="4902" y="40"/>
                  </a:lnTo>
                  <a:lnTo>
                    <a:pt x="4822" y="81"/>
                  </a:lnTo>
                  <a:lnTo>
                    <a:pt x="4741" y="141"/>
                  </a:lnTo>
                  <a:lnTo>
                    <a:pt x="2492" y="1929"/>
                  </a:lnTo>
                  <a:lnTo>
                    <a:pt x="242" y="3716"/>
                  </a:lnTo>
                  <a:lnTo>
                    <a:pt x="182" y="3777"/>
                  </a:lnTo>
                  <a:lnTo>
                    <a:pt x="121" y="3857"/>
                  </a:lnTo>
                  <a:lnTo>
                    <a:pt x="61" y="3937"/>
                  </a:lnTo>
                  <a:lnTo>
                    <a:pt x="41" y="4018"/>
                  </a:lnTo>
                  <a:lnTo>
                    <a:pt x="1" y="4178"/>
                  </a:lnTo>
                  <a:lnTo>
                    <a:pt x="21" y="4339"/>
                  </a:lnTo>
                  <a:lnTo>
                    <a:pt x="61" y="4500"/>
                  </a:lnTo>
                  <a:lnTo>
                    <a:pt x="161" y="4640"/>
                  </a:lnTo>
                  <a:lnTo>
                    <a:pt x="222" y="4701"/>
                  </a:lnTo>
                  <a:lnTo>
                    <a:pt x="302" y="4761"/>
                  </a:lnTo>
                  <a:lnTo>
                    <a:pt x="382" y="4801"/>
                  </a:lnTo>
                  <a:lnTo>
                    <a:pt x="463" y="4841"/>
                  </a:lnTo>
                  <a:lnTo>
                    <a:pt x="5183" y="6127"/>
                  </a:lnTo>
                  <a:lnTo>
                    <a:pt x="5324" y="6147"/>
                  </a:lnTo>
                  <a:lnTo>
                    <a:pt x="5485" y="6147"/>
                  </a:lnTo>
                  <a:lnTo>
                    <a:pt x="5625" y="6087"/>
                  </a:lnTo>
                  <a:lnTo>
                    <a:pt x="5746" y="6006"/>
                  </a:lnTo>
                  <a:lnTo>
                    <a:pt x="5846" y="5906"/>
                  </a:lnTo>
                  <a:lnTo>
                    <a:pt x="5926" y="5785"/>
                  </a:lnTo>
                  <a:lnTo>
                    <a:pt x="5967" y="5645"/>
                  </a:lnTo>
                  <a:lnTo>
                    <a:pt x="5987" y="5484"/>
                  </a:lnTo>
                  <a:lnTo>
                    <a:pt x="5786" y="603"/>
                  </a:lnTo>
                  <a:lnTo>
                    <a:pt x="5766" y="522"/>
                  </a:lnTo>
                  <a:lnTo>
                    <a:pt x="5746" y="422"/>
                  </a:lnTo>
                  <a:lnTo>
                    <a:pt x="5705" y="342"/>
                  </a:lnTo>
                  <a:lnTo>
                    <a:pt x="5665" y="261"/>
                  </a:lnTo>
                  <a:lnTo>
                    <a:pt x="5545" y="141"/>
                  </a:lnTo>
                  <a:lnTo>
                    <a:pt x="5404" y="60"/>
                  </a:lnTo>
                  <a:lnTo>
                    <a:pt x="524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0" name="Google Shape;1330;p48"/>
          <p:cNvGrpSpPr/>
          <p:nvPr/>
        </p:nvGrpSpPr>
        <p:grpSpPr>
          <a:xfrm>
            <a:off x="782500" y="539500"/>
            <a:ext cx="1141975" cy="1020450"/>
            <a:chOff x="2851325" y="4297250"/>
            <a:chExt cx="1141975" cy="1020450"/>
          </a:xfrm>
        </p:grpSpPr>
        <p:sp>
          <p:nvSpPr>
            <p:cNvPr id="1331" name="Google Shape;1331;p48"/>
            <p:cNvSpPr/>
            <p:nvPr/>
          </p:nvSpPr>
          <p:spPr>
            <a:xfrm>
              <a:off x="2851325" y="4297250"/>
              <a:ext cx="740750" cy="757300"/>
            </a:xfrm>
            <a:custGeom>
              <a:rect b="b" l="l" r="r" t="t"/>
              <a:pathLst>
                <a:path extrusionOk="0" h="30292" w="29630">
                  <a:moveTo>
                    <a:pt x="15066" y="8738"/>
                  </a:moveTo>
                  <a:lnTo>
                    <a:pt x="15387" y="8758"/>
                  </a:lnTo>
                  <a:lnTo>
                    <a:pt x="15689" y="8798"/>
                  </a:lnTo>
                  <a:lnTo>
                    <a:pt x="15990" y="8838"/>
                  </a:lnTo>
                  <a:lnTo>
                    <a:pt x="16291" y="8919"/>
                  </a:lnTo>
                  <a:lnTo>
                    <a:pt x="16613" y="8999"/>
                  </a:lnTo>
                  <a:lnTo>
                    <a:pt x="16894" y="9080"/>
                  </a:lnTo>
                  <a:lnTo>
                    <a:pt x="17195" y="9200"/>
                  </a:lnTo>
                  <a:lnTo>
                    <a:pt x="17497" y="9321"/>
                  </a:lnTo>
                  <a:lnTo>
                    <a:pt x="17778" y="9461"/>
                  </a:lnTo>
                  <a:lnTo>
                    <a:pt x="18059" y="9622"/>
                  </a:lnTo>
                  <a:lnTo>
                    <a:pt x="18340" y="9783"/>
                  </a:lnTo>
                  <a:lnTo>
                    <a:pt x="18601" y="9983"/>
                  </a:lnTo>
                  <a:lnTo>
                    <a:pt x="18862" y="10184"/>
                  </a:lnTo>
                  <a:lnTo>
                    <a:pt x="19124" y="10405"/>
                  </a:lnTo>
                  <a:lnTo>
                    <a:pt x="19365" y="10626"/>
                  </a:lnTo>
                  <a:lnTo>
                    <a:pt x="19586" y="10847"/>
                  </a:lnTo>
                  <a:lnTo>
                    <a:pt x="19786" y="11088"/>
                  </a:lnTo>
                  <a:lnTo>
                    <a:pt x="19987" y="11349"/>
                  </a:lnTo>
                  <a:lnTo>
                    <a:pt x="20168" y="11590"/>
                  </a:lnTo>
                  <a:lnTo>
                    <a:pt x="20329" y="11872"/>
                  </a:lnTo>
                  <a:lnTo>
                    <a:pt x="20469" y="12133"/>
                  </a:lnTo>
                  <a:lnTo>
                    <a:pt x="20610" y="12414"/>
                  </a:lnTo>
                  <a:lnTo>
                    <a:pt x="20751" y="12695"/>
                  </a:lnTo>
                  <a:lnTo>
                    <a:pt x="20851" y="12976"/>
                  </a:lnTo>
                  <a:lnTo>
                    <a:pt x="20952" y="13278"/>
                  </a:lnTo>
                  <a:lnTo>
                    <a:pt x="21032" y="13579"/>
                  </a:lnTo>
                  <a:lnTo>
                    <a:pt x="21092" y="13880"/>
                  </a:lnTo>
                  <a:lnTo>
                    <a:pt x="21152" y="14182"/>
                  </a:lnTo>
                  <a:lnTo>
                    <a:pt x="21193" y="14483"/>
                  </a:lnTo>
                  <a:lnTo>
                    <a:pt x="21213" y="14784"/>
                  </a:lnTo>
                  <a:lnTo>
                    <a:pt x="21233" y="15106"/>
                  </a:lnTo>
                  <a:lnTo>
                    <a:pt x="21233" y="15407"/>
                  </a:lnTo>
                  <a:lnTo>
                    <a:pt x="21213" y="15708"/>
                  </a:lnTo>
                  <a:lnTo>
                    <a:pt x="21172" y="16030"/>
                  </a:lnTo>
                  <a:lnTo>
                    <a:pt x="21112" y="16331"/>
                  </a:lnTo>
                  <a:lnTo>
                    <a:pt x="21052" y="16632"/>
                  </a:lnTo>
                  <a:lnTo>
                    <a:pt x="20972" y="16934"/>
                  </a:lnTo>
                  <a:lnTo>
                    <a:pt x="20891" y="17235"/>
                  </a:lnTo>
                  <a:lnTo>
                    <a:pt x="20771" y="17536"/>
                  </a:lnTo>
                  <a:lnTo>
                    <a:pt x="20650" y="17817"/>
                  </a:lnTo>
                  <a:lnTo>
                    <a:pt x="20510" y="18119"/>
                  </a:lnTo>
                  <a:lnTo>
                    <a:pt x="20349" y="18400"/>
                  </a:lnTo>
                  <a:lnTo>
                    <a:pt x="20168" y="18681"/>
                  </a:lnTo>
                  <a:lnTo>
                    <a:pt x="19987" y="18942"/>
                  </a:lnTo>
                  <a:lnTo>
                    <a:pt x="19786" y="19203"/>
                  </a:lnTo>
                  <a:lnTo>
                    <a:pt x="19565" y="19445"/>
                  </a:lnTo>
                  <a:lnTo>
                    <a:pt x="19345" y="19686"/>
                  </a:lnTo>
                  <a:lnTo>
                    <a:pt x="19124" y="19907"/>
                  </a:lnTo>
                  <a:lnTo>
                    <a:pt x="18883" y="20107"/>
                  </a:lnTo>
                  <a:lnTo>
                    <a:pt x="18621" y="20308"/>
                  </a:lnTo>
                  <a:lnTo>
                    <a:pt x="18360" y="20489"/>
                  </a:lnTo>
                  <a:lnTo>
                    <a:pt x="18099" y="20650"/>
                  </a:lnTo>
                  <a:lnTo>
                    <a:pt x="17838" y="20810"/>
                  </a:lnTo>
                  <a:lnTo>
                    <a:pt x="17557" y="20951"/>
                  </a:lnTo>
                  <a:lnTo>
                    <a:pt x="17276" y="21072"/>
                  </a:lnTo>
                  <a:lnTo>
                    <a:pt x="16974" y="21192"/>
                  </a:lnTo>
                  <a:lnTo>
                    <a:pt x="16693" y="21293"/>
                  </a:lnTo>
                  <a:lnTo>
                    <a:pt x="16392" y="21373"/>
                  </a:lnTo>
                  <a:lnTo>
                    <a:pt x="16090" y="21433"/>
                  </a:lnTo>
                  <a:lnTo>
                    <a:pt x="15789" y="21493"/>
                  </a:lnTo>
                  <a:lnTo>
                    <a:pt x="15488" y="21534"/>
                  </a:lnTo>
                  <a:lnTo>
                    <a:pt x="15166" y="21554"/>
                  </a:lnTo>
                  <a:lnTo>
                    <a:pt x="14564" y="21554"/>
                  </a:lnTo>
                  <a:lnTo>
                    <a:pt x="14242" y="21534"/>
                  </a:lnTo>
                  <a:lnTo>
                    <a:pt x="13941" y="21514"/>
                  </a:lnTo>
                  <a:lnTo>
                    <a:pt x="13640" y="21453"/>
                  </a:lnTo>
                  <a:lnTo>
                    <a:pt x="13338" y="21393"/>
                  </a:lnTo>
                  <a:lnTo>
                    <a:pt x="13037" y="21313"/>
                  </a:lnTo>
                  <a:lnTo>
                    <a:pt x="12736" y="21212"/>
                  </a:lnTo>
                  <a:lnTo>
                    <a:pt x="12435" y="21112"/>
                  </a:lnTo>
                  <a:lnTo>
                    <a:pt x="12133" y="20971"/>
                  </a:lnTo>
                  <a:lnTo>
                    <a:pt x="11852" y="20831"/>
                  </a:lnTo>
                  <a:lnTo>
                    <a:pt x="11571" y="20670"/>
                  </a:lnTo>
                  <a:lnTo>
                    <a:pt x="11290" y="20509"/>
                  </a:lnTo>
                  <a:lnTo>
                    <a:pt x="11028" y="20328"/>
                  </a:lnTo>
                  <a:lnTo>
                    <a:pt x="10767" y="20107"/>
                  </a:lnTo>
                  <a:lnTo>
                    <a:pt x="10506" y="19907"/>
                  </a:lnTo>
                  <a:lnTo>
                    <a:pt x="10285" y="19686"/>
                  </a:lnTo>
                  <a:lnTo>
                    <a:pt x="10064" y="19445"/>
                  </a:lnTo>
                  <a:lnTo>
                    <a:pt x="9843" y="19203"/>
                  </a:lnTo>
                  <a:lnTo>
                    <a:pt x="9663" y="18962"/>
                  </a:lnTo>
                  <a:lnTo>
                    <a:pt x="9482" y="18701"/>
                  </a:lnTo>
                  <a:lnTo>
                    <a:pt x="9301" y="18440"/>
                  </a:lnTo>
                  <a:lnTo>
                    <a:pt x="9160" y="18159"/>
                  </a:lnTo>
                  <a:lnTo>
                    <a:pt x="9020" y="17878"/>
                  </a:lnTo>
                  <a:lnTo>
                    <a:pt x="8899" y="17597"/>
                  </a:lnTo>
                  <a:lnTo>
                    <a:pt x="8779" y="17315"/>
                  </a:lnTo>
                  <a:lnTo>
                    <a:pt x="8678" y="17014"/>
                  </a:lnTo>
                  <a:lnTo>
                    <a:pt x="8598" y="16733"/>
                  </a:lnTo>
                  <a:lnTo>
                    <a:pt x="8538" y="16431"/>
                  </a:lnTo>
                  <a:lnTo>
                    <a:pt x="8477" y="16130"/>
                  </a:lnTo>
                  <a:lnTo>
                    <a:pt x="8437" y="15809"/>
                  </a:lnTo>
                  <a:lnTo>
                    <a:pt x="8417" y="15507"/>
                  </a:lnTo>
                  <a:lnTo>
                    <a:pt x="8397" y="15206"/>
                  </a:lnTo>
                  <a:lnTo>
                    <a:pt x="8417" y="14885"/>
                  </a:lnTo>
                  <a:lnTo>
                    <a:pt x="8437" y="14583"/>
                  </a:lnTo>
                  <a:lnTo>
                    <a:pt x="8457" y="14282"/>
                  </a:lnTo>
                  <a:lnTo>
                    <a:pt x="8518" y="13961"/>
                  </a:lnTo>
                  <a:lnTo>
                    <a:pt x="8578" y="13659"/>
                  </a:lnTo>
                  <a:lnTo>
                    <a:pt x="8658" y="13358"/>
                  </a:lnTo>
                  <a:lnTo>
                    <a:pt x="8759" y="13057"/>
                  </a:lnTo>
                  <a:lnTo>
                    <a:pt x="8859" y="12755"/>
                  </a:lnTo>
                  <a:lnTo>
                    <a:pt x="8980" y="12474"/>
                  </a:lnTo>
                  <a:lnTo>
                    <a:pt x="9120" y="12193"/>
                  </a:lnTo>
                  <a:lnTo>
                    <a:pt x="9281" y="11912"/>
                  </a:lnTo>
                  <a:lnTo>
                    <a:pt x="9462" y="11631"/>
                  </a:lnTo>
                  <a:lnTo>
                    <a:pt x="9642" y="11349"/>
                  </a:lnTo>
                  <a:lnTo>
                    <a:pt x="9843" y="11088"/>
                  </a:lnTo>
                  <a:lnTo>
                    <a:pt x="10064" y="10847"/>
                  </a:lnTo>
                  <a:lnTo>
                    <a:pt x="10285" y="10606"/>
                  </a:lnTo>
                  <a:lnTo>
                    <a:pt x="10526" y="10385"/>
                  </a:lnTo>
                  <a:lnTo>
                    <a:pt x="10767" y="10184"/>
                  </a:lnTo>
                  <a:lnTo>
                    <a:pt x="11008" y="9983"/>
                  </a:lnTo>
                  <a:lnTo>
                    <a:pt x="11269" y="9803"/>
                  </a:lnTo>
                  <a:lnTo>
                    <a:pt x="11531" y="9642"/>
                  </a:lnTo>
                  <a:lnTo>
                    <a:pt x="11812" y="9481"/>
                  </a:lnTo>
                  <a:lnTo>
                    <a:pt x="12073" y="9341"/>
                  </a:lnTo>
                  <a:lnTo>
                    <a:pt x="12354" y="9220"/>
                  </a:lnTo>
                  <a:lnTo>
                    <a:pt x="12656" y="9120"/>
                  </a:lnTo>
                  <a:lnTo>
                    <a:pt x="12937" y="9019"/>
                  </a:lnTo>
                  <a:lnTo>
                    <a:pt x="13238" y="8939"/>
                  </a:lnTo>
                  <a:lnTo>
                    <a:pt x="13539" y="8859"/>
                  </a:lnTo>
                  <a:lnTo>
                    <a:pt x="13841" y="8818"/>
                  </a:lnTo>
                  <a:lnTo>
                    <a:pt x="14142" y="8778"/>
                  </a:lnTo>
                  <a:lnTo>
                    <a:pt x="14463" y="8738"/>
                  </a:lnTo>
                  <a:close/>
                  <a:moveTo>
                    <a:pt x="14885" y="0"/>
                  </a:moveTo>
                  <a:lnTo>
                    <a:pt x="14142" y="20"/>
                  </a:lnTo>
                  <a:lnTo>
                    <a:pt x="13399" y="80"/>
                  </a:lnTo>
                  <a:lnTo>
                    <a:pt x="12133" y="2491"/>
                  </a:lnTo>
                  <a:lnTo>
                    <a:pt x="11511" y="2652"/>
                  </a:lnTo>
                  <a:lnTo>
                    <a:pt x="10888" y="2832"/>
                  </a:lnTo>
                  <a:lnTo>
                    <a:pt x="10265" y="3033"/>
                  </a:lnTo>
                  <a:lnTo>
                    <a:pt x="9642" y="3294"/>
                  </a:lnTo>
                  <a:lnTo>
                    <a:pt x="7212" y="2029"/>
                  </a:lnTo>
                  <a:lnTo>
                    <a:pt x="6589" y="2411"/>
                  </a:lnTo>
                  <a:lnTo>
                    <a:pt x="5966" y="2832"/>
                  </a:lnTo>
                  <a:lnTo>
                    <a:pt x="5384" y="3294"/>
                  </a:lnTo>
                  <a:lnTo>
                    <a:pt x="4801" y="3777"/>
                  </a:lnTo>
                  <a:lnTo>
                    <a:pt x="5203" y="6468"/>
                  </a:lnTo>
                  <a:lnTo>
                    <a:pt x="4781" y="6970"/>
                  </a:lnTo>
                  <a:lnTo>
                    <a:pt x="4380" y="7493"/>
                  </a:lnTo>
                  <a:lnTo>
                    <a:pt x="3998" y="8035"/>
                  </a:lnTo>
                  <a:lnTo>
                    <a:pt x="3656" y="8597"/>
                  </a:lnTo>
                  <a:lnTo>
                    <a:pt x="965" y="8999"/>
                  </a:lnTo>
                  <a:lnTo>
                    <a:pt x="684" y="9702"/>
                  </a:lnTo>
                  <a:lnTo>
                    <a:pt x="422" y="10405"/>
                  </a:lnTo>
                  <a:lnTo>
                    <a:pt x="201" y="11108"/>
                  </a:lnTo>
                  <a:lnTo>
                    <a:pt x="21" y="11831"/>
                  </a:lnTo>
                  <a:lnTo>
                    <a:pt x="1949" y="13780"/>
                  </a:lnTo>
                  <a:lnTo>
                    <a:pt x="1909" y="14423"/>
                  </a:lnTo>
                  <a:lnTo>
                    <a:pt x="1889" y="15086"/>
                  </a:lnTo>
                  <a:lnTo>
                    <a:pt x="1889" y="15728"/>
                  </a:lnTo>
                  <a:lnTo>
                    <a:pt x="1949" y="16391"/>
                  </a:lnTo>
                  <a:lnTo>
                    <a:pt x="1" y="18300"/>
                  </a:lnTo>
                  <a:lnTo>
                    <a:pt x="181" y="19043"/>
                  </a:lnTo>
                  <a:lnTo>
                    <a:pt x="382" y="19746"/>
                  </a:lnTo>
                  <a:lnTo>
                    <a:pt x="623" y="20469"/>
                  </a:lnTo>
                  <a:lnTo>
                    <a:pt x="905" y="21152"/>
                  </a:lnTo>
                  <a:lnTo>
                    <a:pt x="3596" y="21594"/>
                  </a:lnTo>
                  <a:lnTo>
                    <a:pt x="3938" y="22156"/>
                  </a:lnTo>
                  <a:lnTo>
                    <a:pt x="4299" y="22699"/>
                  </a:lnTo>
                  <a:lnTo>
                    <a:pt x="4701" y="23221"/>
                  </a:lnTo>
                  <a:lnTo>
                    <a:pt x="5123" y="23743"/>
                  </a:lnTo>
                  <a:lnTo>
                    <a:pt x="4681" y="26435"/>
                  </a:lnTo>
                  <a:lnTo>
                    <a:pt x="5243" y="26917"/>
                  </a:lnTo>
                  <a:lnTo>
                    <a:pt x="5846" y="27379"/>
                  </a:lnTo>
                  <a:lnTo>
                    <a:pt x="6469" y="27801"/>
                  </a:lnTo>
                  <a:lnTo>
                    <a:pt x="7091" y="28182"/>
                  </a:lnTo>
                  <a:lnTo>
                    <a:pt x="9522" y="26957"/>
                  </a:lnTo>
                  <a:lnTo>
                    <a:pt x="10145" y="27218"/>
                  </a:lnTo>
                  <a:lnTo>
                    <a:pt x="10767" y="27439"/>
                  </a:lnTo>
                  <a:lnTo>
                    <a:pt x="11390" y="27640"/>
                  </a:lnTo>
                  <a:lnTo>
                    <a:pt x="12013" y="27781"/>
                  </a:lnTo>
                  <a:lnTo>
                    <a:pt x="13238" y="30211"/>
                  </a:lnTo>
                  <a:lnTo>
                    <a:pt x="14001" y="30272"/>
                  </a:lnTo>
                  <a:lnTo>
                    <a:pt x="14745" y="30292"/>
                  </a:lnTo>
                  <a:lnTo>
                    <a:pt x="15488" y="30272"/>
                  </a:lnTo>
                  <a:lnTo>
                    <a:pt x="16231" y="30231"/>
                  </a:lnTo>
                  <a:lnTo>
                    <a:pt x="17497" y="27801"/>
                  </a:lnTo>
                  <a:lnTo>
                    <a:pt x="18119" y="27660"/>
                  </a:lnTo>
                  <a:lnTo>
                    <a:pt x="18762" y="27479"/>
                  </a:lnTo>
                  <a:lnTo>
                    <a:pt x="19365" y="27258"/>
                  </a:lnTo>
                  <a:lnTo>
                    <a:pt x="19987" y="27017"/>
                  </a:lnTo>
                  <a:lnTo>
                    <a:pt x="22418" y="28263"/>
                  </a:lnTo>
                  <a:lnTo>
                    <a:pt x="23041" y="27881"/>
                  </a:lnTo>
                  <a:lnTo>
                    <a:pt x="23663" y="27459"/>
                  </a:lnTo>
                  <a:lnTo>
                    <a:pt x="24246" y="27017"/>
                  </a:lnTo>
                  <a:lnTo>
                    <a:pt x="24828" y="26535"/>
                  </a:lnTo>
                  <a:lnTo>
                    <a:pt x="24427" y="23844"/>
                  </a:lnTo>
                  <a:lnTo>
                    <a:pt x="24848" y="23341"/>
                  </a:lnTo>
                  <a:lnTo>
                    <a:pt x="25250" y="22819"/>
                  </a:lnTo>
                  <a:lnTo>
                    <a:pt x="25632" y="22277"/>
                  </a:lnTo>
                  <a:lnTo>
                    <a:pt x="25973" y="21714"/>
                  </a:lnTo>
                  <a:lnTo>
                    <a:pt x="28665" y="21293"/>
                  </a:lnTo>
                  <a:lnTo>
                    <a:pt x="28966" y="20610"/>
                  </a:lnTo>
                  <a:lnTo>
                    <a:pt x="29207" y="19907"/>
                  </a:lnTo>
                  <a:lnTo>
                    <a:pt x="29428" y="19183"/>
                  </a:lnTo>
                  <a:lnTo>
                    <a:pt x="29609" y="18460"/>
                  </a:lnTo>
                  <a:lnTo>
                    <a:pt x="27681" y="16532"/>
                  </a:lnTo>
                  <a:lnTo>
                    <a:pt x="27741" y="15869"/>
                  </a:lnTo>
                  <a:lnTo>
                    <a:pt x="27761" y="15206"/>
                  </a:lnTo>
                  <a:lnTo>
                    <a:pt x="27741" y="14563"/>
                  </a:lnTo>
                  <a:lnTo>
                    <a:pt x="27701" y="13921"/>
                  </a:lnTo>
                  <a:lnTo>
                    <a:pt x="29629" y="11992"/>
                  </a:lnTo>
                  <a:lnTo>
                    <a:pt x="29448" y="11269"/>
                  </a:lnTo>
                  <a:lnTo>
                    <a:pt x="29248" y="10546"/>
                  </a:lnTo>
                  <a:lnTo>
                    <a:pt x="29006" y="9843"/>
                  </a:lnTo>
                  <a:lnTo>
                    <a:pt x="28725" y="9140"/>
                  </a:lnTo>
                  <a:lnTo>
                    <a:pt x="26034" y="8698"/>
                  </a:lnTo>
                  <a:lnTo>
                    <a:pt x="25692" y="8135"/>
                  </a:lnTo>
                  <a:lnTo>
                    <a:pt x="25331" y="7593"/>
                  </a:lnTo>
                  <a:lnTo>
                    <a:pt x="24929" y="7071"/>
                  </a:lnTo>
                  <a:lnTo>
                    <a:pt x="24507" y="6569"/>
                  </a:lnTo>
                  <a:lnTo>
                    <a:pt x="24949" y="3877"/>
                  </a:lnTo>
                  <a:lnTo>
                    <a:pt x="24386" y="3395"/>
                  </a:lnTo>
                  <a:lnTo>
                    <a:pt x="23784" y="2933"/>
                  </a:lnTo>
                  <a:lnTo>
                    <a:pt x="23181" y="2511"/>
                  </a:lnTo>
                  <a:lnTo>
                    <a:pt x="22538" y="2109"/>
                  </a:lnTo>
                  <a:lnTo>
                    <a:pt x="20108" y="3335"/>
                  </a:lnTo>
                  <a:lnTo>
                    <a:pt x="19485" y="3073"/>
                  </a:lnTo>
                  <a:lnTo>
                    <a:pt x="18862" y="2852"/>
                  </a:lnTo>
                  <a:lnTo>
                    <a:pt x="18240" y="2672"/>
                  </a:lnTo>
                  <a:lnTo>
                    <a:pt x="17617" y="2511"/>
                  </a:lnTo>
                  <a:lnTo>
                    <a:pt x="16392" y="80"/>
                  </a:lnTo>
                  <a:lnTo>
                    <a:pt x="15628" y="20"/>
                  </a:lnTo>
                  <a:lnTo>
                    <a:pt x="1488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48"/>
            <p:cNvSpPr/>
            <p:nvPr/>
          </p:nvSpPr>
          <p:spPr>
            <a:xfrm>
              <a:off x="3005500" y="4459950"/>
              <a:ext cx="432400" cy="432400"/>
            </a:xfrm>
            <a:custGeom>
              <a:rect b="b" l="l" r="r" t="t"/>
              <a:pathLst>
                <a:path extrusionOk="0" h="17296" w="17296">
                  <a:moveTo>
                    <a:pt x="8578" y="442"/>
                  </a:moveTo>
                  <a:lnTo>
                    <a:pt x="8979" y="462"/>
                  </a:lnTo>
                  <a:lnTo>
                    <a:pt x="9381" y="482"/>
                  </a:lnTo>
                  <a:lnTo>
                    <a:pt x="9763" y="523"/>
                  </a:lnTo>
                  <a:lnTo>
                    <a:pt x="10164" y="583"/>
                  </a:lnTo>
                  <a:lnTo>
                    <a:pt x="10546" y="663"/>
                  </a:lnTo>
                  <a:lnTo>
                    <a:pt x="10928" y="764"/>
                  </a:lnTo>
                  <a:lnTo>
                    <a:pt x="11330" y="884"/>
                  </a:lnTo>
                  <a:lnTo>
                    <a:pt x="11691" y="1025"/>
                  </a:lnTo>
                  <a:lnTo>
                    <a:pt x="12073" y="1186"/>
                  </a:lnTo>
                  <a:lnTo>
                    <a:pt x="12434" y="1366"/>
                  </a:lnTo>
                  <a:lnTo>
                    <a:pt x="12796" y="1567"/>
                  </a:lnTo>
                  <a:lnTo>
                    <a:pt x="13157" y="1788"/>
                  </a:lnTo>
                  <a:lnTo>
                    <a:pt x="13499" y="2029"/>
                  </a:lnTo>
                  <a:lnTo>
                    <a:pt x="13820" y="2290"/>
                  </a:lnTo>
                  <a:lnTo>
                    <a:pt x="14142" y="2551"/>
                  </a:lnTo>
                  <a:lnTo>
                    <a:pt x="14423" y="2833"/>
                  </a:lnTo>
                  <a:lnTo>
                    <a:pt x="14704" y="3114"/>
                  </a:lnTo>
                  <a:lnTo>
                    <a:pt x="14965" y="3415"/>
                  </a:lnTo>
                  <a:lnTo>
                    <a:pt x="15226" y="3737"/>
                  </a:lnTo>
                  <a:lnTo>
                    <a:pt x="15447" y="4058"/>
                  </a:lnTo>
                  <a:lnTo>
                    <a:pt x="15668" y="4399"/>
                  </a:lnTo>
                  <a:lnTo>
                    <a:pt x="15869" y="4741"/>
                  </a:lnTo>
                  <a:lnTo>
                    <a:pt x="16050" y="5103"/>
                  </a:lnTo>
                  <a:lnTo>
                    <a:pt x="16211" y="5464"/>
                  </a:lnTo>
                  <a:lnTo>
                    <a:pt x="16351" y="5826"/>
                  </a:lnTo>
                  <a:lnTo>
                    <a:pt x="16472" y="6207"/>
                  </a:lnTo>
                  <a:lnTo>
                    <a:pt x="16592" y="6609"/>
                  </a:lnTo>
                  <a:lnTo>
                    <a:pt x="16673" y="6991"/>
                  </a:lnTo>
                  <a:lnTo>
                    <a:pt x="16753" y="7392"/>
                  </a:lnTo>
                  <a:lnTo>
                    <a:pt x="16813" y="7814"/>
                  </a:lnTo>
                  <a:lnTo>
                    <a:pt x="16833" y="8216"/>
                  </a:lnTo>
                  <a:lnTo>
                    <a:pt x="16853" y="8618"/>
                  </a:lnTo>
                  <a:lnTo>
                    <a:pt x="16833" y="9020"/>
                  </a:lnTo>
                  <a:lnTo>
                    <a:pt x="16813" y="9421"/>
                  </a:lnTo>
                  <a:lnTo>
                    <a:pt x="16773" y="9823"/>
                  </a:lnTo>
                  <a:lnTo>
                    <a:pt x="16693" y="10205"/>
                  </a:lnTo>
                  <a:lnTo>
                    <a:pt x="16612" y="10586"/>
                  </a:lnTo>
                  <a:lnTo>
                    <a:pt x="16512" y="10988"/>
                  </a:lnTo>
                  <a:lnTo>
                    <a:pt x="16391" y="11370"/>
                  </a:lnTo>
                  <a:lnTo>
                    <a:pt x="16251" y="11731"/>
                  </a:lnTo>
                  <a:lnTo>
                    <a:pt x="16090" y="12093"/>
                  </a:lnTo>
                  <a:lnTo>
                    <a:pt x="15909" y="12454"/>
                  </a:lnTo>
                  <a:lnTo>
                    <a:pt x="15709" y="12816"/>
                  </a:lnTo>
                  <a:lnTo>
                    <a:pt x="15488" y="13158"/>
                  </a:lnTo>
                  <a:lnTo>
                    <a:pt x="15247" y="13499"/>
                  </a:lnTo>
                  <a:lnTo>
                    <a:pt x="15005" y="13820"/>
                  </a:lnTo>
                  <a:lnTo>
                    <a:pt x="14744" y="14122"/>
                  </a:lnTo>
                  <a:lnTo>
                    <a:pt x="14463" y="14423"/>
                  </a:lnTo>
                  <a:lnTo>
                    <a:pt x="14182" y="14704"/>
                  </a:lnTo>
                  <a:lnTo>
                    <a:pt x="13881" y="14965"/>
                  </a:lnTo>
                  <a:lnTo>
                    <a:pt x="13559" y="15206"/>
                  </a:lnTo>
                  <a:lnTo>
                    <a:pt x="13238" y="15447"/>
                  </a:lnTo>
                  <a:lnTo>
                    <a:pt x="12896" y="15648"/>
                  </a:lnTo>
                  <a:lnTo>
                    <a:pt x="12555" y="15849"/>
                  </a:lnTo>
                  <a:lnTo>
                    <a:pt x="12193" y="16030"/>
                  </a:lnTo>
                  <a:lnTo>
                    <a:pt x="11832" y="16191"/>
                  </a:lnTo>
                  <a:lnTo>
                    <a:pt x="11450" y="16351"/>
                  </a:lnTo>
                  <a:lnTo>
                    <a:pt x="11088" y="16472"/>
                  </a:lnTo>
                  <a:lnTo>
                    <a:pt x="10687" y="16572"/>
                  </a:lnTo>
                  <a:lnTo>
                    <a:pt x="10285" y="16673"/>
                  </a:lnTo>
                  <a:lnTo>
                    <a:pt x="9883" y="16753"/>
                  </a:lnTo>
                  <a:lnTo>
                    <a:pt x="9481" y="16793"/>
                  </a:lnTo>
                  <a:lnTo>
                    <a:pt x="9080" y="16833"/>
                  </a:lnTo>
                  <a:lnTo>
                    <a:pt x="8276" y="16833"/>
                  </a:lnTo>
                  <a:lnTo>
                    <a:pt x="7875" y="16813"/>
                  </a:lnTo>
                  <a:lnTo>
                    <a:pt x="7473" y="16753"/>
                  </a:lnTo>
                  <a:lnTo>
                    <a:pt x="7091" y="16693"/>
                  </a:lnTo>
                  <a:lnTo>
                    <a:pt x="6689" y="16613"/>
                  </a:lnTo>
                  <a:lnTo>
                    <a:pt x="6308" y="16512"/>
                  </a:lnTo>
                  <a:lnTo>
                    <a:pt x="5926" y="16371"/>
                  </a:lnTo>
                  <a:lnTo>
                    <a:pt x="5564" y="16231"/>
                  </a:lnTo>
                  <a:lnTo>
                    <a:pt x="5183" y="16070"/>
                  </a:lnTo>
                  <a:lnTo>
                    <a:pt x="4821" y="15889"/>
                  </a:lnTo>
                  <a:lnTo>
                    <a:pt x="4480" y="15709"/>
                  </a:lnTo>
                  <a:lnTo>
                    <a:pt x="4138" y="15488"/>
                  </a:lnTo>
                  <a:lnTo>
                    <a:pt x="3797" y="15247"/>
                  </a:lnTo>
                  <a:lnTo>
                    <a:pt x="3455" y="14985"/>
                  </a:lnTo>
                  <a:lnTo>
                    <a:pt x="3154" y="14724"/>
                  </a:lnTo>
                  <a:lnTo>
                    <a:pt x="2853" y="14443"/>
                  </a:lnTo>
                  <a:lnTo>
                    <a:pt x="2572" y="14142"/>
                  </a:lnTo>
                  <a:lnTo>
                    <a:pt x="2310" y="13820"/>
                  </a:lnTo>
                  <a:lnTo>
                    <a:pt x="2049" y="13519"/>
                  </a:lnTo>
                  <a:lnTo>
                    <a:pt x="1828" y="13178"/>
                  </a:lnTo>
                  <a:lnTo>
                    <a:pt x="1607" y="12836"/>
                  </a:lnTo>
                  <a:lnTo>
                    <a:pt x="1406" y="12495"/>
                  </a:lnTo>
                  <a:lnTo>
                    <a:pt x="1246" y="12133"/>
                  </a:lnTo>
                  <a:lnTo>
                    <a:pt x="1085" y="11771"/>
                  </a:lnTo>
                  <a:lnTo>
                    <a:pt x="944" y="11410"/>
                  </a:lnTo>
                  <a:lnTo>
                    <a:pt x="804" y="11028"/>
                  </a:lnTo>
                  <a:lnTo>
                    <a:pt x="703" y="10647"/>
                  </a:lnTo>
                  <a:lnTo>
                    <a:pt x="623" y="10265"/>
                  </a:lnTo>
                  <a:lnTo>
                    <a:pt x="543" y="9883"/>
                  </a:lnTo>
                  <a:lnTo>
                    <a:pt x="503" y="9502"/>
                  </a:lnTo>
                  <a:lnTo>
                    <a:pt x="462" y="9100"/>
                  </a:lnTo>
                  <a:lnTo>
                    <a:pt x="462" y="8698"/>
                  </a:lnTo>
                  <a:lnTo>
                    <a:pt x="462" y="8316"/>
                  </a:lnTo>
                  <a:lnTo>
                    <a:pt x="482" y="7915"/>
                  </a:lnTo>
                  <a:lnTo>
                    <a:pt x="523" y="7533"/>
                  </a:lnTo>
                  <a:lnTo>
                    <a:pt x="603" y="7131"/>
                  </a:lnTo>
                  <a:lnTo>
                    <a:pt x="683" y="6750"/>
                  </a:lnTo>
                  <a:lnTo>
                    <a:pt x="784" y="6348"/>
                  </a:lnTo>
                  <a:lnTo>
                    <a:pt x="904" y="5966"/>
                  </a:lnTo>
                  <a:lnTo>
                    <a:pt x="1045" y="5585"/>
                  </a:lnTo>
                  <a:lnTo>
                    <a:pt x="1206" y="5223"/>
                  </a:lnTo>
                  <a:lnTo>
                    <a:pt x="1386" y="4841"/>
                  </a:lnTo>
                  <a:lnTo>
                    <a:pt x="1587" y="4500"/>
                  </a:lnTo>
                  <a:lnTo>
                    <a:pt x="1808" y="4138"/>
                  </a:lnTo>
                  <a:lnTo>
                    <a:pt x="2049" y="3797"/>
                  </a:lnTo>
                  <a:lnTo>
                    <a:pt x="2290" y="3455"/>
                  </a:lnTo>
                  <a:lnTo>
                    <a:pt x="2572" y="3134"/>
                  </a:lnTo>
                  <a:lnTo>
                    <a:pt x="2853" y="2833"/>
                  </a:lnTo>
                  <a:lnTo>
                    <a:pt x="3154" y="2551"/>
                  </a:lnTo>
                  <a:lnTo>
                    <a:pt x="3455" y="2290"/>
                  </a:lnTo>
                  <a:lnTo>
                    <a:pt x="3777" y="2049"/>
                  </a:lnTo>
                  <a:lnTo>
                    <a:pt x="4118" y="1808"/>
                  </a:lnTo>
                  <a:lnTo>
                    <a:pt x="4440" y="1607"/>
                  </a:lnTo>
                  <a:lnTo>
                    <a:pt x="4801" y="1406"/>
                  </a:lnTo>
                  <a:lnTo>
                    <a:pt x="5143" y="1226"/>
                  </a:lnTo>
                  <a:lnTo>
                    <a:pt x="5504" y="1065"/>
                  </a:lnTo>
                  <a:lnTo>
                    <a:pt x="5886" y="924"/>
                  </a:lnTo>
                  <a:lnTo>
                    <a:pt x="6247" y="804"/>
                  </a:lnTo>
                  <a:lnTo>
                    <a:pt x="6629" y="703"/>
                  </a:lnTo>
                  <a:lnTo>
                    <a:pt x="7031" y="603"/>
                  </a:lnTo>
                  <a:lnTo>
                    <a:pt x="7413" y="543"/>
                  </a:lnTo>
                  <a:lnTo>
                    <a:pt x="7794" y="503"/>
                  </a:lnTo>
                  <a:lnTo>
                    <a:pt x="8196" y="462"/>
                  </a:lnTo>
                  <a:lnTo>
                    <a:pt x="8578" y="442"/>
                  </a:lnTo>
                  <a:close/>
                  <a:moveTo>
                    <a:pt x="8156" y="0"/>
                  </a:moveTo>
                  <a:lnTo>
                    <a:pt x="7754" y="41"/>
                  </a:lnTo>
                  <a:lnTo>
                    <a:pt x="7332" y="101"/>
                  </a:lnTo>
                  <a:lnTo>
                    <a:pt x="6930" y="161"/>
                  </a:lnTo>
                  <a:lnTo>
                    <a:pt x="6529" y="261"/>
                  </a:lnTo>
                  <a:lnTo>
                    <a:pt x="6127" y="362"/>
                  </a:lnTo>
                  <a:lnTo>
                    <a:pt x="5725" y="503"/>
                  </a:lnTo>
                  <a:lnTo>
                    <a:pt x="5344" y="643"/>
                  </a:lnTo>
                  <a:lnTo>
                    <a:pt x="4962" y="824"/>
                  </a:lnTo>
                  <a:lnTo>
                    <a:pt x="4580" y="1005"/>
                  </a:lnTo>
                  <a:lnTo>
                    <a:pt x="4219" y="1206"/>
                  </a:lnTo>
                  <a:lnTo>
                    <a:pt x="3857" y="1447"/>
                  </a:lnTo>
                  <a:lnTo>
                    <a:pt x="3516" y="1688"/>
                  </a:lnTo>
                  <a:lnTo>
                    <a:pt x="3174" y="1949"/>
                  </a:lnTo>
                  <a:lnTo>
                    <a:pt x="2853" y="2230"/>
                  </a:lnTo>
                  <a:lnTo>
                    <a:pt x="2531" y="2511"/>
                  </a:lnTo>
                  <a:lnTo>
                    <a:pt x="2230" y="2833"/>
                  </a:lnTo>
                  <a:lnTo>
                    <a:pt x="1949" y="3174"/>
                  </a:lnTo>
                  <a:lnTo>
                    <a:pt x="1668" y="3516"/>
                  </a:lnTo>
                  <a:lnTo>
                    <a:pt x="1427" y="3877"/>
                  </a:lnTo>
                  <a:lnTo>
                    <a:pt x="1185" y="4259"/>
                  </a:lnTo>
                  <a:lnTo>
                    <a:pt x="985" y="4641"/>
                  </a:lnTo>
                  <a:lnTo>
                    <a:pt x="784" y="5022"/>
                  </a:lnTo>
                  <a:lnTo>
                    <a:pt x="623" y="5424"/>
                  </a:lnTo>
                  <a:lnTo>
                    <a:pt x="462" y="5826"/>
                  </a:lnTo>
                  <a:lnTo>
                    <a:pt x="342" y="6227"/>
                  </a:lnTo>
                  <a:lnTo>
                    <a:pt x="241" y="6629"/>
                  </a:lnTo>
                  <a:lnTo>
                    <a:pt x="141" y="7051"/>
                  </a:lnTo>
                  <a:lnTo>
                    <a:pt x="81" y="7453"/>
                  </a:lnTo>
                  <a:lnTo>
                    <a:pt x="41" y="7875"/>
                  </a:lnTo>
                  <a:lnTo>
                    <a:pt x="0" y="8296"/>
                  </a:lnTo>
                  <a:lnTo>
                    <a:pt x="0" y="8718"/>
                  </a:lnTo>
                  <a:lnTo>
                    <a:pt x="20" y="9120"/>
                  </a:lnTo>
                  <a:lnTo>
                    <a:pt x="41" y="9542"/>
                  </a:lnTo>
                  <a:lnTo>
                    <a:pt x="101" y="9944"/>
                  </a:lnTo>
                  <a:lnTo>
                    <a:pt x="181" y="10365"/>
                  </a:lnTo>
                  <a:lnTo>
                    <a:pt x="261" y="10767"/>
                  </a:lnTo>
                  <a:lnTo>
                    <a:pt x="382" y="11169"/>
                  </a:lnTo>
                  <a:lnTo>
                    <a:pt x="503" y="11571"/>
                  </a:lnTo>
                  <a:lnTo>
                    <a:pt x="663" y="11952"/>
                  </a:lnTo>
                  <a:lnTo>
                    <a:pt x="824" y="12334"/>
                  </a:lnTo>
                  <a:lnTo>
                    <a:pt x="1025" y="12716"/>
                  </a:lnTo>
                  <a:lnTo>
                    <a:pt x="1226" y="13077"/>
                  </a:lnTo>
                  <a:lnTo>
                    <a:pt x="1447" y="13439"/>
                  </a:lnTo>
                  <a:lnTo>
                    <a:pt x="1688" y="13780"/>
                  </a:lnTo>
                  <a:lnTo>
                    <a:pt x="1949" y="14122"/>
                  </a:lnTo>
                  <a:lnTo>
                    <a:pt x="2230" y="14443"/>
                  </a:lnTo>
                  <a:lnTo>
                    <a:pt x="2531" y="14764"/>
                  </a:lnTo>
                  <a:lnTo>
                    <a:pt x="2853" y="15046"/>
                  </a:lnTo>
                  <a:lnTo>
                    <a:pt x="3174" y="15347"/>
                  </a:lnTo>
                  <a:lnTo>
                    <a:pt x="3536" y="15608"/>
                  </a:lnTo>
                  <a:lnTo>
                    <a:pt x="3817" y="15809"/>
                  </a:lnTo>
                  <a:lnTo>
                    <a:pt x="4098" y="16010"/>
                  </a:lnTo>
                  <a:lnTo>
                    <a:pt x="4399" y="16171"/>
                  </a:lnTo>
                  <a:lnTo>
                    <a:pt x="4701" y="16351"/>
                  </a:lnTo>
                  <a:lnTo>
                    <a:pt x="5002" y="16492"/>
                  </a:lnTo>
                  <a:lnTo>
                    <a:pt x="5323" y="16633"/>
                  </a:lnTo>
                  <a:lnTo>
                    <a:pt x="5645" y="16753"/>
                  </a:lnTo>
                  <a:lnTo>
                    <a:pt x="5966" y="16874"/>
                  </a:lnTo>
                  <a:lnTo>
                    <a:pt x="6288" y="16974"/>
                  </a:lnTo>
                  <a:lnTo>
                    <a:pt x="6609" y="17054"/>
                  </a:lnTo>
                  <a:lnTo>
                    <a:pt x="6930" y="17135"/>
                  </a:lnTo>
                  <a:lnTo>
                    <a:pt x="7272" y="17195"/>
                  </a:lnTo>
                  <a:lnTo>
                    <a:pt x="7613" y="17235"/>
                  </a:lnTo>
                  <a:lnTo>
                    <a:pt x="7955" y="17275"/>
                  </a:lnTo>
                  <a:lnTo>
                    <a:pt x="8296" y="17295"/>
                  </a:lnTo>
                  <a:lnTo>
                    <a:pt x="8959" y="17295"/>
                  </a:lnTo>
                  <a:lnTo>
                    <a:pt x="9301" y="17275"/>
                  </a:lnTo>
                  <a:lnTo>
                    <a:pt x="9622" y="17235"/>
                  </a:lnTo>
                  <a:lnTo>
                    <a:pt x="9964" y="17195"/>
                  </a:lnTo>
                  <a:lnTo>
                    <a:pt x="10385" y="17115"/>
                  </a:lnTo>
                  <a:lnTo>
                    <a:pt x="10807" y="17014"/>
                  </a:lnTo>
                  <a:lnTo>
                    <a:pt x="11209" y="16914"/>
                  </a:lnTo>
                  <a:lnTo>
                    <a:pt x="11611" y="16773"/>
                  </a:lnTo>
                  <a:lnTo>
                    <a:pt x="12012" y="16613"/>
                  </a:lnTo>
                  <a:lnTo>
                    <a:pt x="12394" y="16452"/>
                  </a:lnTo>
                  <a:lnTo>
                    <a:pt x="12776" y="16251"/>
                  </a:lnTo>
                  <a:lnTo>
                    <a:pt x="13137" y="16050"/>
                  </a:lnTo>
                  <a:lnTo>
                    <a:pt x="13479" y="15809"/>
                  </a:lnTo>
                  <a:lnTo>
                    <a:pt x="13840" y="15568"/>
                  </a:lnTo>
                  <a:lnTo>
                    <a:pt x="14162" y="15307"/>
                  </a:lnTo>
                  <a:lnTo>
                    <a:pt x="14483" y="15026"/>
                  </a:lnTo>
                  <a:lnTo>
                    <a:pt x="14785" y="14744"/>
                  </a:lnTo>
                  <a:lnTo>
                    <a:pt x="15086" y="14423"/>
                  </a:lnTo>
                  <a:lnTo>
                    <a:pt x="15367" y="14102"/>
                  </a:lnTo>
                  <a:lnTo>
                    <a:pt x="15628" y="13760"/>
                  </a:lnTo>
                  <a:lnTo>
                    <a:pt x="15869" y="13399"/>
                  </a:lnTo>
                  <a:lnTo>
                    <a:pt x="16090" y="13037"/>
                  </a:lnTo>
                  <a:lnTo>
                    <a:pt x="16311" y="12675"/>
                  </a:lnTo>
                  <a:lnTo>
                    <a:pt x="16492" y="12294"/>
                  </a:lnTo>
                  <a:lnTo>
                    <a:pt x="16673" y="11912"/>
                  </a:lnTo>
                  <a:lnTo>
                    <a:pt x="16813" y="11510"/>
                  </a:lnTo>
                  <a:lnTo>
                    <a:pt x="16954" y="11109"/>
                  </a:lnTo>
                  <a:lnTo>
                    <a:pt x="17054" y="10707"/>
                  </a:lnTo>
                  <a:lnTo>
                    <a:pt x="17155" y="10285"/>
                  </a:lnTo>
                  <a:lnTo>
                    <a:pt x="17215" y="9883"/>
                  </a:lnTo>
                  <a:lnTo>
                    <a:pt x="17255" y="9461"/>
                  </a:lnTo>
                  <a:lnTo>
                    <a:pt x="17295" y="9040"/>
                  </a:lnTo>
                  <a:lnTo>
                    <a:pt x="17295" y="8618"/>
                  </a:lnTo>
                  <a:lnTo>
                    <a:pt x="17295" y="8196"/>
                  </a:lnTo>
                  <a:lnTo>
                    <a:pt x="17255" y="7754"/>
                  </a:lnTo>
                  <a:lnTo>
                    <a:pt x="17195" y="7332"/>
                  </a:lnTo>
                  <a:lnTo>
                    <a:pt x="17115" y="6910"/>
                  </a:lnTo>
                  <a:lnTo>
                    <a:pt x="17034" y="6489"/>
                  </a:lnTo>
                  <a:lnTo>
                    <a:pt x="16914" y="6087"/>
                  </a:lnTo>
                  <a:lnTo>
                    <a:pt x="16773" y="5685"/>
                  </a:lnTo>
                  <a:lnTo>
                    <a:pt x="16633" y="5283"/>
                  </a:lnTo>
                  <a:lnTo>
                    <a:pt x="16452" y="4902"/>
                  </a:lnTo>
                  <a:lnTo>
                    <a:pt x="16251" y="4520"/>
                  </a:lnTo>
                  <a:lnTo>
                    <a:pt x="16050" y="4158"/>
                  </a:lnTo>
                  <a:lnTo>
                    <a:pt x="15829" y="3797"/>
                  </a:lnTo>
                  <a:lnTo>
                    <a:pt x="15588" y="3455"/>
                  </a:lnTo>
                  <a:lnTo>
                    <a:pt x="15327" y="3134"/>
                  </a:lnTo>
                  <a:lnTo>
                    <a:pt x="15046" y="2813"/>
                  </a:lnTo>
                  <a:lnTo>
                    <a:pt x="14744" y="2511"/>
                  </a:lnTo>
                  <a:lnTo>
                    <a:pt x="14443" y="2210"/>
                  </a:lnTo>
                  <a:lnTo>
                    <a:pt x="14102" y="1929"/>
                  </a:lnTo>
                  <a:lnTo>
                    <a:pt x="13760" y="1668"/>
                  </a:lnTo>
                  <a:lnTo>
                    <a:pt x="13398" y="1406"/>
                  </a:lnTo>
                  <a:lnTo>
                    <a:pt x="13037" y="1186"/>
                  </a:lnTo>
                  <a:lnTo>
                    <a:pt x="12655" y="965"/>
                  </a:lnTo>
                  <a:lnTo>
                    <a:pt x="12254" y="784"/>
                  </a:lnTo>
                  <a:lnTo>
                    <a:pt x="11872" y="603"/>
                  </a:lnTo>
                  <a:lnTo>
                    <a:pt x="11470" y="462"/>
                  </a:lnTo>
                  <a:lnTo>
                    <a:pt x="11068" y="342"/>
                  </a:lnTo>
                  <a:lnTo>
                    <a:pt x="10647" y="221"/>
                  </a:lnTo>
                  <a:lnTo>
                    <a:pt x="10245" y="141"/>
                  </a:lnTo>
                  <a:lnTo>
                    <a:pt x="9823" y="81"/>
                  </a:lnTo>
                  <a:lnTo>
                    <a:pt x="9421" y="20"/>
                  </a:lnTo>
                  <a:lnTo>
                    <a:pt x="899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48"/>
            <p:cNvSpPr/>
            <p:nvPr/>
          </p:nvSpPr>
          <p:spPr>
            <a:xfrm>
              <a:off x="3460475" y="4792900"/>
              <a:ext cx="532825" cy="524800"/>
            </a:xfrm>
            <a:custGeom>
              <a:rect b="b" l="l" r="r" t="t"/>
              <a:pathLst>
                <a:path extrusionOk="0" h="20992" w="21313">
                  <a:moveTo>
                    <a:pt x="10707" y="5986"/>
                  </a:moveTo>
                  <a:lnTo>
                    <a:pt x="11129" y="6006"/>
                  </a:lnTo>
                  <a:lnTo>
                    <a:pt x="11550" y="6087"/>
                  </a:lnTo>
                  <a:lnTo>
                    <a:pt x="11972" y="6187"/>
                  </a:lnTo>
                  <a:lnTo>
                    <a:pt x="12394" y="6328"/>
                  </a:lnTo>
                  <a:lnTo>
                    <a:pt x="12776" y="6529"/>
                  </a:lnTo>
                  <a:lnTo>
                    <a:pt x="13157" y="6750"/>
                  </a:lnTo>
                  <a:lnTo>
                    <a:pt x="13519" y="7011"/>
                  </a:lnTo>
                  <a:lnTo>
                    <a:pt x="13840" y="7312"/>
                  </a:lnTo>
                  <a:lnTo>
                    <a:pt x="14142" y="7633"/>
                  </a:lnTo>
                  <a:lnTo>
                    <a:pt x="14423" y="8015"/>
                  </a:lnTo>
                  <a:lnTo>
                    <a:pt x="14664" y="8417"/>
                  </a:lnTo>
                  <a:lnTo>
                    <a:pt x="14845" y="8818"/>
                  </a:lnTo>
                  <a:lnTo>
                    <a:pt x="14985" y="9240"/>
                  </a:lnTo>
                  <a:lnTo>
                    <a:pt x="15086" y="9662"/>
                  </a:lnTo>
                  <a:lnTo>
                    <a:pt x="15146" y="10104"/>
                  </a:lnTo>
                  <a:lnTo>
                    <a:pt x="15166" y="10546"/>
                  </a:lnTo>
                  <a:lnTo>
                    <a:pt x="15146" y="10968"/>
                  </a:lnTo>
                  <a:lnTo>
                    <a:pt x="15086" y="11410"/>
                  </a:lnTo>
                  <a:lnTo>
                    <a:pt x="14965" y="11811"/>
                  </a:lnTo>
                  <a:lnTo>
                    <a:pt x="14825" y="12233"/>
                  </a:lnTo>
                  <a:lnTo>
                    <a:pt x="14644" y="12615"/>
                  </a:lnTo>
                  <a:lnTo>
                    <a:pt x="14423" y="12997"/>
                  </a:lnTo>
                  <a:lnTo>
                    <a:pt x="14162" y="13358"/>
                  </a:lnTo>
                  <a:lnTo>
                    <a:pt x="13860" y="13680"/>
                  </a:lnTo>
                  <a:lnTo>
                    <a:pt x="13519" y="13981"/>
                  </a:lnTo>
                  <a:lnTo>
                    <a:pt x="13137" y="14262"/>
                  </a:lnTo>
                  <a:lnTo>
                    <a:pt x="12756" y="14503"/>
                  </a:lnTo>
                  <a:lnTo>
                    <a:pt x="12334" y="14684"/>
                  </a:lnTo>
                  <a:lnTo>
                    <a:pt x="11912" y="14825"/>
                  </a:lnTo>
                  <a:lnTo>
                    <a:pt x="11490" y="14925"/>
                  </a:lnTo>
                  <a:lnTo>
                    <a:pt x="11048" y="14985"/>
                  </a:lnTo>
                  <a:lnTo>
                    <a:pt x="10626" y="15005"/>
                  </a:lnTo>
                  <a:lnTo>
                    <a:pt x="10185" y="14985"/>
                  </a:lnTo>
                  <a:lnTo>
                    <a:pt x="9763" y="14925"/>
                  </a:lnTo>
                  <a:lnTo>
                    <a:pt x="9341" y="14804"/>
                  </a:lnTo>
                  <a:lnTo>
                    <a:pt x="8939" y="14664"/>
                  </a:lnTo>
                  <a:lnTo>
                    <a:pt x="8537" y="14483"/>
                  </a:lnTo>
                  <a:lnTo>
                    <a:pt x="8156" y="14262"/>
                  </a:lnTo>
                  <a:lnTo>
                    <a:pt x="7814" y="14001"/>
                  </a:lnTo>
                  <a:lnTo>
                    <a:pt x="7473" y="13700"/>
                  </a:lnTo>
                  <a:lnTo>
                    <a:pt x="7171" y="13358"/>
                  </a:lnTo>
                  <a:lnTo>
                    <a:pt x="6890" y="12977"/>
                  </a:lnTo>
                  <a:lnTo>
                    <a:pt x="6669" y="12595"/>
                  </a:lnTo>
                  <a:lnTo>
                    <a:pt x="6468" y="12173"/>
                  </a:lnTo>
                  <a:lnTo>
                    <a:pt x="6328" y="11751"/>
                  </a:lnTo>
                  <a:lnTo>
                    <a:pt x="6227" y="11329"/>
                  </a:lnTo>
                  <a:lnTo>
                    <a:pt x="6167" y="10887"/>
                  </a:lnTo>
                  <a:lnTo>
                    <a:pt x="6147" y="10466"/>
                  </a:lnTo>
                  <a:lnTo>
                    <a:pt x="6167" y="10024"/>
                  </a:lnTo>
                  <a:lnTo>
                    <a:pt x="6247" y="9602"/>
                  </a:lnTo>
                  <a:lnTo>
                    <a:pt x="6348" y="9180"/>
                  </a:lnTo>
                  <a:lnTo>
                    <a:pt x="6488" y="8778"/>
                  </a:lnTo>
                  <a:lnTo>
                    <a:pt x="6689" y="8377"/>
                  </a:lnTo>
                  <a:lnTo>
                    <a:pt x="6910" y="7995"/>
                  </a:lnTo>
                  <a:lnTo>
                    <a:pt x="7171" y="7653"/>
                  </a:lnTo>
                  <a:lnTo>
                    <a:pt x="7473" y="7312"/>
                  </a:lnTo>
                  <a:lnTo>
                    <a:pt x="7794" y="7011"/>
                  </a:lnTo>
                  <a:lnTo>
                    <a:pt x="8176" y="6729"/>
                  </a:lnTo>
                  <a:lnTo>
                    <a:pt x="8578" y="6508"/>
                  </a:lnTo>
                  <a:lnTo>
                    <a:pt x="8979" y="6308"/>
                  </a:lnTo>
                  <a:lnTo>
                    <a:pt x="9401" y="6167"/>
                  </a:lnTo>
                  <a:lnTo>
                    <a:pt x="9823" y="6067"/>
                  </a:lnTo>
                  <a:lnTo>
                    <a:pt x="10265" y="6006"/>
                  </a:lnTo>
                  <a:lnTo>
                    <a:pt x="10707" y="5986"/>
                  </a:lnTo>
                  <a:close/>
                  <a:moveTo>
                    <a:pt x="8839" y="0"/>
                  </a:moveTo>
                  <a:lnTo>
                    <a:pt x="8337" y="101"/>
                  </a:lnTo>
                  <a:lnTo>
                    <a:pt x="7814" y="221"/>
                  </a:lnTo>
                  <a:lnTo>
                    <a:pt x="7312" y="382"/>
                  </a:lnTo>
                  <a:lnTo>
                    <a:pt x="6830" y="563"/>
                  </a:lnTo>
                  <a:lnTo>
                    <a:pt x="6428" y="2431"/>
                  </a:lnTo>
                  <a:lnTo>
                    <a:pt x="6026" y="2652"/>
                  </a:lnTo>
                  <a:lnTo>
                    <a:pt x="5645" y="2913"/>
                  </a:lnTo>
                  <a:lnTo>
                    <a:pt x="5263" y="3174"/>
                  </a:lnTo>
                  <a:lnTo>
                    <a:pt x="4882" y="3455"/>
                  </a:lnTo>
                  <a:lnTo>
                    <a:pt x="3013" y="3074"/>
                  </a:lnTo>
                  <a:lnTo>
                    <a:pt x="2652" y="3455"/>
                  </a:lnTo>
                  <a:lnTo>
                    <a:pt x="2310" y="3857"/>
                  </a:lnTo>
                  <a:lnTo>
                    <a:pt x="2009" y="4279"/>
                  </a:lnTo>
                  <a:lnTo>
                    <a:pt x="1708" y="4721"/>
                  </a:lnTo>
                  <a:lnTo>
                    <a:pt x="2511" y="6468"/>
                  </a:lnTo>
                  <a:lnTo>
                    <a:pt x="2310" y="6890"/>
                  </a:lnTo>
                  <a:lnTo>
                    <a:pt x="2150" y="7312"/>
                  </a:lnTo>
                  <a:lnTo>
                    <a:pt x="1989" y="7734"/>
                  </a:lnTo>
                  <a:lnTo>
                    <a:pt x="1868" y="8176"/>
                  </a:lnTo>
                  <a:lnTo>
                    <a:pt x="121" y="8979"/>
                  </a:lnTo>
                  <a:lnTo>
                    <a:pt x="61" y="9501"/>
                  </a:lnTo>
                  <a:lnTo>
                    <a:pt x="20" y="10024"/>
                  </a:lnTo>
                  <a:lnTo>
                    <a:pt x="0" y="10546"/>
                  </a:lnTo>
                  <a:lnTo>
                    <a:pt x="20" y="11088"/>
                  </a:lnTo>
                  <a:lnTo>
                    <a:pt x="1688" y="12032"/>
                  </a:lnTo>
                  <a:lnTo>
                    <a:pt x="1768" y="12474"/>
                  </a:lnTo>
                  <a:lnTo>
                    <a:pt x="1889" y="12916"/>
                  </a:lnTo>
                  <a:lnTo>
                    <a:pt x="2029" y="13358"/>
                  </a:lnTo>
                  <a:lnTo>
                    <a:pt x="2170" y="13800"/>
                  </a:lnTo>
                  <a:lnTo>
                    <a:pt x="1226" y="15467"/>
                  </a:lnTo>
                  <a:lnTo>
                    <a:pt x="1487" y="15929"/>
                  </a:lnTo>
                  <a:lnTo>
                    <a:pt x="1768" y="16371"/>
                  </a:lnTo>
                  <a:lnTo>
                    <a:pt x="2069" y="16813"/>
                  </a:lnTo>
                  <a:lnTo>
                    <a:pt x="2391" y="17215"/>
                  </a:lnTo>
                  <a:lnTo>
                    <a:pt x="4299" y="17014"/>
                  </a:lnTo>
                  <a:lnTo>
                    <a:pt x="4640" y="17315"/>
                  </a:lnTo>
                  <a:lnTo>
                    <a:pt x="5002" y="17617"/>
                  </a:lnTo>
                  <a:lnTo>
                    <a:pt x="5364" y="17898"/>
                  </a:lnTo>
                  <a:lnTo>
                    <a:pt x="5745" y="18159"/>
                  </a:lnTo>
                  <a:lnTo>
                    <a:pt x="5966" y="20047"/>
                  </a:lnTo>
                  <a:lnTo>
                    <a:pt x="6428" y="20268"/>
                  </a:lnTo>
                  <a:lnTo>
                    <a:pt x="6930" y="20469"/>
                  </a:lnTo>
                  <a:lnTo>
                    <a:pt x="7433" y="20650"/>
                  </a:lnTo>
                  <a:lnTo>
                    <a:pt x="7935" y="20790"/>
                  </a:lnTo>
                  <a:lnTo>
                    <a:pt x="9341" y="19505"/>
                  </a:lnTo>
                  <a:lnTo>
                    <a:pt x="9803" y="19545"/>
                  </a:lnTo>
                  <a:lnTo>
                    <a:pt x="10265" y="19585"/>
                  </a:lnTo>
                  <a:lnTo>
                    <a:pt x="11189" y="19585"/>
                  </a:lnTo>
                  <a:lnTo>
                    <a:pt x="12474" y="20991"/>
                  </a:lnTo>
                  <a:lnTo>
                    <a:pt x="12997" y="20891"/>
                  </a:lnTo>
                  <a:lnTo>
                    <a:pt x="13499" y="20770"/>
                  </a:lnTo>
                  <a:lnTo>
                    <a:pt x="14001" y="20610"/>
                  </a:lnTo>
                  <a:lnTo>
                    <a:pt x="14503" y="20449"/>
                  </a:lnTo>
                  <a:lnTo>
                    <a:pt x="14885" y="18561"/>
                  </a:lnTo>
                  <a:lnTo>
                    <a:pt x="15287" y="18340"/>
                  </a:lnTo>
                  <a:lnTo>
                    <a:pt x="15688" y="18099"/>
                  </a:lnTo>
                  <a:lnTo>
                    <a:pt x="16070" y="17818"/>
                  </a:lnTo>
                  <a:lnTo>
                    <a:pt x="16432" y="17536"/>
                  </a:lnTo>
                  <a:lnTo>
                    <a:pt x="18300" y="17918"/>
                  </a:lnTo>
                  <a:lnTo>
                    <a:pt x="18661" y="17536"/>
                  </a:lnTo>
                  <a:lnTo>
                    <a:pt x="19003" y="17135"/>
                  </a:lnTo>
                  <a:lnTo>
                    <a:pt x="19324" y="16713"/>
                  </a:lnTo>
                  <a:lnTo>
                    <a:pt x="19605" y="16291"/>
                  </a:lnTo>
                  <a:lnTo>
                    <a:pt x="18802" y="14543"/>
                  </a:lnTo>
                  <a:lnTo>
                    <a:pt x="19003" y="14122"/>
                  </a:lnTo>
                  <a:lnTo>
                    <a:pt x="19184" y="13700"/>
                  </a:lnTo>
                  <a:lnTo>
                    <a:pt x="19324" y="13258"/>
                  </a:lnTo>
                  <a:lnTo>
                    <a:pt x="19445" y="12816"/>
                  </a:lnTo>
                  <a:lnTo>
                    <a:pt x="21192" y="12012"/>
                  </a:lnTo>
                  <a:lnTo>
                    <a:pt x="21253" y="11490"/>
                  </a:lnTo>
                  <a:lnTo>
                    <a:pt x="21293" y="10968"/>
                  </a:lnTo>
                  <a:lnTo>
                    <a:pt x="21313" y="10446"/>
                  </a:lnTo>
                  <a:lnTo>
                    <a:pt x="21293" y="9923"/>
                  </a:lnTo>
                  <a:lnTo>
                    <a:pt x="19626" y="8979"/>
                  </a:lnTo>
                  <a:lnTo>
                    <a:pt x="19545" y="8517"/>
                  </a:lnTo>
                  <a:lnTo>
                    <a:pt x="19425" y="8075"/>
                  </a:lnTo>
                  <a:lnTo>
                    <a:pt x="19304" y="7633"/>
                  </a:lnTo>
                  <a:lnTo>
                    <a:pt x="19143" y="7191"/>
                  </a:lnTo>
                  <a:lnTo>
                    <a:pt x="20088" y="5524"/>
                  </a:lnTo>
                  <a:lnTo>
                    <a:pt x="19826" y="5062"/>
                  </a:lnTo>
                  <a:lnTo>
                    <a:pt x="19545" y="4620"/>
                  </a:lnTo>
                  <a:lnTo>
                    <a:pt x="19244" y="4178"/>
                  </a:lnTo>
                  <a:lnTo>
                    <a:pt x="18922" y="3777"/>
                  </a:lnTo>
                  <a:lnTo>
                    <a:pt x="17014" y="3998"/>
                  </a:lnTo>
                  <a:lnTo>
                    <a:pt x="16673" y="3676"/>
                  </a:lnTo>
                  <a:lnTo>
                    <a:pt x="16331" y="3375"/>
                  </a:lnTo>
                  <a:lnTo>
                    <a:pt x="15950" y="3094"/>
                  </a:lnTo>
                  <a:lnTo>
                    <a:pt x="15568" y="2832"/>
                  </a:lnTo>
                  <a:lnTo>
                    <a:pt x="15367" y="944"/>
                  </a:lnTo>
                  <a:lnTo>
                    <a:pt x="14885" y="723"/>
                  </a:lnTo>
                  <a:lnTo>
                    <a:pt x="14383" y="522"/>
                  </a:lnTo>
                  <a:lnTo>
                    <a:pt x="13901" y="362"/>
                  </a:lnTo>
                  <a:lnTo>
                    <a:pt x="13398" y="201"/>
                  </a:lnTo>
                  <a:lnTo>
                    <a:pt x="11972" y="1507"/>
                  </a:lnTo>
                  <a:lnTo>
                    <a:pt x="11510" y="1446"/>
                  </a:lnTo>
                  <a:lnTo>
                    <a:pt x="11068" y="1406"/>
                  </a:lnTo>
                  <a:lnTo>
                    <a:pt x="10606" y="1406"/>
                  </a:lnTo>
                  <a:lnTo>
                    <a:pt x="10144" y="1426"/>
                  </a:lnTo>
                  <a:lnTo>
                    <a:pt x="883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8"/>
            <p:cNvSpPr/>
            <p:nvPr/>
          </p:nvSpPr>
          <p:spPr>
            <a:xfrm>
              <a:off x="3572950" y="4901375"/>
              <a:ext cx="307875" cy="307850"/>
            </a:xfrm>
            <a:custGeom>
              <a:rect b="b" l="l" r="r" t="t"/>
              <a:pathLst>
                <a:path extrusionOk="0" h="12314" w="12315">
                  <a:moveTo>
                    <a:pt x="6429" y="462"/>
                  </a:moveTo>
                  <a:lnTo>
                    <a:pt x="6730" y="482"/>
                  </a:lnTo>
                  <a:lnTo>
                    <a:pt x="7011" y="522"/>
                  </a:lnTo>
                  <a:lnTo>
                    <a:pt x="7293" y="583"/>
                  </a:lnTo>
                  <a:lnTo>
                    <a:pt x="7574" y="643"/>
                  </a:lnTo>
                  <a:lnTo>
                    <a:pt x="7855" y="723"/>
                  </a:lnTo>
                  <a:lnTo>
                    <a:pt x="8116" y="804"/>
                  </a:lnTo>
                  <a:lnTo>
                    <a:pt x="8377" y="904"/>
                  </a:lnTo>
                  <a:lnTo>
                    <a:pt x="8618" y="1024"/>
                  </a:lnTo>
                  <a:lnTo>
                    <a:pt x="8879" y="1145"/>
                  </a:lnTo>
                  <a:lnTo>
                    <a:pt x="9120" y="1286"/>
                  </a:lnTo>
                  <a:lnTo>
                    <a:pt x="9341" y="1446"/>
                  </a:lnTo>
                  <a:lnTo>
                    <a:pt x="9582" y="1607"/>
                  </a:lnTo>
                  <a:lnTo>
                    <a:pt x="9783" y="1768"/>
                  </a:lnTo>
                  <a:lnTo>
                    <a:pt x="10004" y="1949"/>
                  </a:lnTo>
                  <a:lnTo>
                    <a:pt x="10205" y="2149"/>
                  </a:lnTo>
                  <a:lnTo>
                    <a:pt x="10386" y="2350"/>
                  </a:lnTo>
                  <a:lnTo>
                    <a:pt x="10567" y="2571"/>
                  </a:lnTo>
                  <a:lnTo>
                    <a:pt x="10748" y="2792"/>
                  </a:lnTo>
                  <a:lnTo>
                    <a:pt x="10908" y="3013"/>
                  </a:lnTo>
                  <a:lnTo>
                    <a:pt x="11069" y="3254"/>
                  </a:lnTo>
                  <a:lnTo>
                    <a:pt x="11210" y="3515"/>
                  </a:lnTo>
                  <a:lnTo>
                    <a:pt x="11330" y="3756"/>
                  </a:lnTo>
                  <a:lnTo>
                    <a:pt x="11430" y="4017"/>
                  </a:lnTo>
                  <a:lnTo>
                    <a:pt x="11531" y="4279"/>
                  </a:lnTo>
                  <a:lnTo>
                    <a:pt x="11631" y="4540"/>
                  </a:lnTo>
                  <a:lnTo>
                    <a:pt x="11692" y="4801"/>
                  </a:lnTo>
                  <a:lnTo>
                    <a:pt x="11752" y="5082"/>
                  </a:lnTo>
                  <a:lnTo>
                    <a:pt x="11792" y="5343"/>
                  </a:lnTo>
                  <a:lnTo>
                    <a:pt x="11832" y="5624"/>
                  </a:lnTo>
                  <a:lnTo>
                    <a:pt x="11852" y="5906"/>
                  </a:lnTo>
                  <a:lnTo>
                    <a:pt x="11852" y="6187"/>
                  </a:lnTo>
                  <a:lnTo>
                    <a:pt x="11852" y="6468"/>
                  </a:lnTo>
                  <a:lnTo>
                    <a:pt x="11832" y="6729"/>
                  </a:lnTo>
                  <a:lnTo>
                    <a:pt x="11792" y="7010"/>
                  </a:lnTo>
                  <a:lnTo>
                    <a:pt x="11732" y="7292"/>
                  </a:lnTo>
                  <a:lnTo>
                    <a:pt x="11672" y="7573"/>
                  </a:lnTo>
                  <a:lnTo>
                    <a:pt x="11591" y="7854"/>
                  </a:lnTo>
                  <a:lnTo>
                    <a:pt x="11511" y="8115"/>
                  </a:lnTo>
                  <a:lnTo>
                    <a:pt x="11410" y="8376"/>
                  </a:lnTo>
                  <a:lnTo>
                    <a:pt x="11290" y="8638"/>
                  </a:lnTo>
                  <a:lnTo>
                    <a:pt x="11169" y="8879"/>
                  </a:lnTo>
                  <a:lnTo>
                    <a:pt x="11029" y="9120"/>
                  </a:lnTo>
                  <a:lnTo>
                    <a:pt x="10888" y="9341"/>
                  </a:lnTo>
                  <a:lnTo>
                    <a:pt x="10727" y="9582"/>
                  </a:lnTo>
                  <a:lnTo>
                    <a:pt x="10547" y="9803"/>
                  </a:lnTo>
                  <a:lnTo>
                    <a:pt x="10366" y="10003"/>
                  </a:lnTo>
                  <a:lnTo>
                    <a:pt x="10185" y="10204"/>
                  </a:lnTo>
                  <a:lnTo>
                    <a:pt x="9964" y="10385"/>
                  </a:lnTo>
                  <a:lnTo>
                    <a:pt x="9763" y="10586"/>
                  </a:lnTo>
                  <a:lnTo>
                    <a:pt x="9542" y="10747"/>
                  </a:lnTo>
                  <a:lnTo>
                    <a:pt x="9301" y="10907"/>
                  </a:lnTo>
                  <a:lnTo>
                    <a:pt x="9060" y="11068"/>
                  </a:lnTo>
                  <a:lnTo>
                    <a:pt x="8799" y="11209"/>
                  </a:lnTo>
                  <a:lnTo>
                    <a:pt x="8538" y="11329"/>
                  </a:lnTo>
                  <a:lnTo>
                    <a:pt x="8277" y="11450"/>
                  </a:lnTo>
                  <a:lnTo>
                    <a:pt x="8016" y="11550"/>
                  </a:lnTo>
                  <a:lnTo>
                    <a:pt x="7755" y="11631"/>
                  </a:lnTo>
                  <a:lnTo>
                    <a:pt x="7473" y="11711"/>
                  </a:lnTo>
                  <a:lnTo>
                    <a:pt x="7212" y="11751"/>
                  </a:lnTo>
                  <a:lnTo>
                    <a:pt x="6931" y="11811"/>
                  </a:lnTo>
                  <a:lnTo>
                    <a:pt x="6650" y="11831"/>
                  </a:lnTo>
                  <a:lnTo>
                    <a:pt x="6389" y="11852"/>
                  </a:lnTo>
                  <a:lnTo>
                    <a:pt x="5826" y="11852"/>
                  </a:lnTo>
                  <a:lnTo>
                    <a:pt x="5565" y="11831"/>
                  </a:lnTo>
                  <a:lnTo>
                    <a:pt x="5284" y="11791"/>
                  </a:lnTo>
                  <a:lnTo>
                    <a:pt x="5023" y="11731"/>
                  </a:lnTo>
                  <a:lnTo>
                    <a:pt x="4762" y="11671"/>
                  </a:lnTo>
                  <a:lnTo>
                    <a:pt x="4500" y="11610"/>
                  </a:lnTo>
                  <a:lnTo>
                    <a:pt x="4239" y="11510"/>
                  </a:lnTo>
                  <a:lnTo>
                    <a:pt x="3978" y="11410"/>
                  </a:lnTo>
                  <a:lnTo>
                    <a:pt x="3717" y="11309"/>
                  </a:lnTo>
                  <a:lnTo>
                    <a:pt x="3476" y="11189"/>
                  </a:lnTo>
                  <a:lnTo>
                    <a:pt x="3235" y="11048"/>
                  </a:lnTo>
                  <a:lnTo>
                    <a:pt x="2994" y="10907"/>
                  </a:lnTo>
                  <a:lnTo>
                    <a:pt x="2773" y="10747"/>
                  </a:lnTo>
                  <a:lnTo>
                    <a:pt x="2552" y="10566"/>
                  </a:lnTo>
                  <a:lnTo>
                    <a:pt x="2351" y="10385"/>
                  </a:lnTo>
                  <a:lnTo>
                    <a:pt x="2130" y="10184"/>
                  </a:lnTo>
                  <a:lnTo>
                    <a:pt x="1949" y="9983"/>
                  </a:lnTo>
                  <a:lnTo>
                    <a:pt x="1748" y="9762"/>
                  </a:lnTo>
                  <a:lnTo>
                    <a:pt x="1568" y="9541"/>
                  </a:lnTo>
                  <a:lnTo>
                    <a:pt x="1407" y="9300"/>
                  </a:lnTo>
                  <a:lnTo>
                    <a:pt x="1266" y="9059"/>
                  </a:lnTo>
                  <a:lnTo>
                    <a:pt x="1126" y="8818"/>
                  </a:lnTo>
                  <a:lnTo>
                    <a:pt x="985" y="8557"/>
                  </a:lnTo>
                  <a:lnTo>
                    <a:pt x="885" y="8316"/>
                  </a:lnTo>
                  <a:lnTo>
                    <a:pt x="784" y="8055"/>
                  </a:lnTo>
                  <a:lnTo>
                    <a:pt x="704" y="7774"/>
                  </a:lnTo>
                  <a:lnTo>
                    <a:pt x="624" y="7513"/>
                  </a:lnTo>
                  <a:lnTo>
                    <a:pt x="563" y="7252"/>
                  </a:lnTo>
                  <a:lnTo>
                    <a:pt x="523" y="6970"/>
                  </a:lnTo>
                  <a:lnTo>
                    <a:pt x="483" y="6689"/>
                  </a:lnTo>
                  <a:lnTo>
                    <a:pt x="463" y="6428"/>
                  </a:lnTo>
                  <a:lnTo>
                    <a:pt x="463" y="6147"/>
                  </a:lnTo>
                  <a:lnTo>
                    <a:pt x="463" y="5866"/>
                  </a:lnTo>
                  <a:lnTo>
                    <a:pt x="483" y="5584"/>
                  </a:lnTo>
                  <a:lnTo>
                    <a:pt x="523" y="5303"/>
                  </a:lnTo>
                  <a:lnTo>
                    <a:pt x="583" y="5022"/>
                  </a:lnTo>
                  <a:lnTo>
                    <a:pt x="644" y="4741"/>
                  </a:lnTo>
                  <a:lnTo>
                    <a:pt x="724" y="4479"/>
                  </a:lnTo>
                  <a:lnTo>
                    <a:pt x="804" y="4198"/>
                  </a:lnTo>
                  <a:lnTo>
                    <a:pt x="905" y="3937"/>
                  </a:lnTo>
                  <a:lnTo>
                    <a:pt x="1025" y="3696"/>
                  </a:lnTo>
                  <a:lnTo>
                    <a:pt x="1146" y="3435"/>
                  </a:lnTo>
                  <a:lnTo>
                    <a:pt x="1286" y="3194"/>
                  </a:lnTo>
                  <a:lnTo>
                    <a:pt x="1427" y="2973"/>
                  </a:lnTo>
                  <a:lnTo>
                    <a:pt x="1588" y="2752"/>
                  </a:lnTo>
                  <a:lnTo>
                    <a:pt x="1769" y="2531"/>
                  </a:lnTo>
                  <a:lnTo>
                    <a:pt x="1949" y="2310"/>
                  </a:lnTo>
                  <a:lnTo>
                    <a:pt x="2150" y="2109"/>
                  </a:lnTo>
                  <a:lnTo>
                    <a:pt x="2351" y="1928"/>
                  </a:lnTo>
                  <a:lnTo>
                    <a:pt x="2552" y="1748"/>
                  </a:lnTo>
                  <a:lnTo>
                    <a:pt x="2793" y="1567"/>
                  </a:lnTo>
                  <a:lnTo>
                    <a:pt x="3014" y="1406"/>
                  </a:lnTo>
                  <a:lnTo>
                    <a:pt x="3376" y="1185"/>
                  </a:lnTo>
                  <a:lnTo>
                    <a:pt x="3757" y="1004"/>
                  </a:lnTo>
                  <a:lnTo>
                    <a:pt x="4139" y="844"/>
                  </a:lnTo>
                  <a:lnTo>
                    <a:pt x="4520" y="703"/>
                  </a:lnTo>
                  <a:lnTo>
                    <a:pt x="4922" y="603"/>
                  </a:lnTo>
                  <a:lnTo>
                    <a:pt x="5324" y="522"/>
                  </a:lnTo>
                  <a:lnTo>
                    <a:pt x="5726" y="482"/>
                  </a:lnTo>
                  <a:lnTo>
                    <a:pt x="6148" y="462"/>
                  </a:lnTo>
                  <a:close/>
                  <a:moveTo>
                    <a:pt x="6188" y="0"/>
                  </a:moveTo>
                  <a:lnTo>
                    <a:pt x="5886" y="20"/>
                  </a:lnTo>
                  <a:lnTo>
                    <a:pt x="5585" y="40"/>
                  </a:lnTo>
                  <a:lnTo>
                    <a:pt x="5284" y="60"/>
                  </a:lnTo>
                  <a:lnTo>
                    <a:pt x="4982" y="121"/>
                  </a:lnTo>
                  <a:lnTo>
                    <a:pt x="4701" y="181"/>
                  </a:lnTo>
                  <a:lnTo>
                    <a:pt x="4400" y="261"/>
                  </a:lnTo>
                  <a:lnTo>
                    <a:pt x="4119" y="362"/>
                  </a:lnTo>
                  <a:lnTo>
                    <a:pt x="3838" y="462"/>
                  </a:lnTo>
                  <a:lnTo>
                    <a:pt x="3556" y="583"/>
                  </a:lnTo>
                  <a:lnTo>
                    <a:pt x="3295" y="723"/>
                  </a:lnTo>
                  <a:lnTo>
                    <a:pt x="3034" y="864"/>
                  </a:lnTo>
                  <a:lnTo>
                    <a:pt x="2773" y="1024"/>
                  </a:lnTo>
                  <a:lnTo>
                    <a:pt x="2512" y="1205"/>
                  </a:lnTo>
                  <a:lnTo>
                    <a:pt x="2271" y="1386"/>
                  </a:lnTo>
                  <a:lnTo>
                    <a:pt x="2050" y="1587"/>
                  </a:lnTo>
                  <a:lnTo>
                    <a:pt x="1829" y="1788"/>
                  </a:lnTo>
                  <a:lnTo>
                    <a:pt x="1608" y="2009"/>
                  </a:lnTo>
                  <a:lnTo>
                    <a:pt x="1427" y="2230"/>
                  </a:lnTo>
                  <a:lnTo>
                    <a:pt x="1226" y="2471"/>
                  </a:lnTo>
                  <a:lnTo>
                    <a:pt x="1065" y="2712"/>
                  </a:lnTo>
                  <a:lnTo>
                    <a:pt x="905" y="2973"/>
                  </a:lnTo>
                  <a:lnTo>
                    <a:pt x="744" y="3234"/>
                  </a:lnTo>
                  <a:lnTo>
                    <a:pt x="624" y="3495"/>
                  </a:lnTo>
                  <a:lnTo>
                    <a:pt x="483" y="3776"/>
                  </a:lnTo>
                  <a:lnTo>
                    <a:pt x="383" y="4058"/>
                  </a:lnTo>
                  <a:lnTo>
                    <a:pt x="282" y="4339"/>
                  </a:lnTo>
                  <a:lnTo>
                    <a:pt x="202" y="4640"/>
                  </a:lnTo>
                  <a:lnTo>
                    <a:pt x="141" y="4921"/>
                  </a:lnTo>
                  <a:lnTo>
                    <a:pt x="81" y="5223"/>
                  </a:lnTo>
                  <a:lnTo>
                    <a:pt x="41" y="5544"/>
                  </a:lnTo>
                  <a:lnTo>
                    <a:pt x="21" y="5845"/>
                  </a:lnTo>
                  <a:lnTo>
                    <a:pt x="1" y="6147"/>
                  </a:lnTo>
                  <a:lnTo>
                    <a:pt x="21" y="6448"/>
                  </a:lnTo>
                  <a:lnTo>
                    <a:pt x="41" y="6729"/>
                  </a:lnTo>
                  <a:lnTo>
                    <a:pt x="61" y="7031"/>
                  </a:lnTo>
                  <a:lnTo>
                    <a:pt x="121" y="7332"/>
                  </a:lnTo>
                  <a:lnTo>
                    <a:pt x="182" y="7613"/>
                  </a:lnTo>
                  <a:lnTo>
                    <a:pt x="262" y="7914"/>
                  </a:lnTo>
                  <a:lnTo>
                    <a:pt x="362" y="8196"/>
                  </a:lnTo>
                  <a:lnTo>
                    <a:pt x="463" y="8477"/>
                  </a:lnTo>
                  <a:lnTo>
                    <a:pt x="583" y="8758"/>
                  </a:lnTo>
                  <a:lnTo>
                    <a:pt x="724" y="9019"/>
                  </a:lnTo>
                  <a:lnTo>
                    <a:pt x="865" y="9300"/>
                  </a:lnTo>
                  <a:lnTo>
                    <a:pt x="1025" y="9541"/>
                  </a:lnTo>
                  <a:lnTo>
                    <a:pt x="1266" y="9883"/>
                  </a:lnTo>
                  <a:lnTo>
                    <a:pt x="1507" y="10184"/>
                  </a:lnTo>
                  <a:lnTo>
                    <a:pt x="1769" y="10465"/>
                  </a:lnTo>
                  <a:lnTo>
                    <a:pt x="2050" y="10727"/>
                  </a:lnTo>
                  <a:lnTo>
                    <a:pt x="2351" y="10988"/>
                  </a:lnTo>
                  <a:lnTo>
                    <a:pt x="2652" y="11209"/>
                  </a:lnTo>
                  <a:lnTo>
                    <a:pt x="2974" y="11410"/>
                  </a:lnTo>
                  <a:lnTo>
                    <a:pt x="3295" y="11590"/>
                  </a:lnTo>
                  <a:lnTo>
                    <a:pt x="3637" y="11771"/>
                  </a:lnTo>
                  <a:lnTo>
                    <a:pt x="3978" y="11912"/>
                  </a:lnTo>
                  <a:lnTo>
                    <a:pt x="4340" y="12032"/>
                  </a:lnTo>
                  <a:lnTo>
                    <a:pt x="4681" y="12133"/>
                  </a:lnTo>
                  <a:lnTo>
                    <a:pt x="5063" y="12213"/>
                  </a:lnTo>
                  <a:lnTo>
                    <a:pt x="5424" y="12253"/>
                  </a:lnTo>
                  <a:lnTo>
                    <a:pt x="5786" y="12293"/>
                  </a:lnTo>
                  <a:lnTo>
                    <a:pt x="6168" y="12314"/>
                  </a:lnTo>
                  <a:lnTo>
                    <a:pt x="6610" y="12293"/>
                  </a:lnTo>
                  <a:lnTo>
                    <a:pt x="7051" y="12253"/>
                  </a:lnTo>
                  <a:lnTo>
                    <a:pt x="7473" y="12173"/>
                  </a:lnTo>
                  <a:lnTo>
                    <a:pt x="7915" y="12052"/>
                  </a:lnTo>
                  <a:lnTo>
                    <a:pt x="8337" y="11912"/>
                  </a:lnTo>
                  <a:lnTo>
                    <a:pt x="8739" y="11731"/>
                  </a:lnTo>
                  <a:lnTo>
                    <a:pt x="9161" y="11530"/>
                  </a:lnTo>
                  <a:lnTo>
                    <a:pt x="9542" y="11289"/>
                  </a:lnTo>
                  <a:lnTo>
                    <a:pt x="9803" y="11108"/>
                  </a:lnTo>
                  <a:lnTo>
                    <a:pt x="10044" y="10927"/>
                  </a:lnTo>
                  <a:lnTo>
                    <a:pt x="10265" y="10727"/>
                  </a:lnTo>
                  <a:lnTo>
                    <a:pt x="10486" y="10526"/>
                  </a:lnTo>
                  <a:lnTo>
                    <a:pt x="10707" y="10305"/>
                  </a:lnTo>
                  <a:lnTo>
                    <a:pt x="10908" y="10084"/>
                  </a:lnTo>
                  <a:lnTo>
                    <a:pt x="11089" y="9843"/>
                  </a:lnTo>
                  <a:lnTo>
                    <a:pt x="11250" y="9602"/>
                  </a:lnTo>
                  <a:lnTo>
                    <a:pt x="11410" y="9361"/>
                  </a:lnTo>
                  <a:lnTo>
                    <a:pt x="11571" y="9100"/>
                  </a:lnTo>
                  <a:lnTo>
                    <a:pt x="11712" y="8818"/>
                  </a:lnTo>
                  <a:lnTo>
                    <a:pt x="11832" y="8557"/>
                  </a:lnTo>
                  <a:lnTo>
                    <a:pt x="11933" y="8276"/>
                  </a:lnTo>
                  <a:lnTo>
                    <a:pt x="12033" y="7975"/>
                  </a:lnTo>
                  <a:lnTo>
                    <a:pt x="12113" y="7693"/>
                  </a:lnTo>
                  <a:lnTo>
                    <a:pt x="12194" y="7392"/>
                  </a:lnTo>
                  <a:lnTo>
                    <a:pt x="12234" y="7091"/>
                  </a:lnTo>
                  <a:lnTo>
                    <a:pt x="12274" y="6790"/>
                  </a:lnTo>
                  <a:lnTo>
                    <a:pt x="12294" y="6488"/>
                  </a:lnTo>
                  <a:lnTo>
                    <a:pt x="12314" y="6187"/>
                  </a:lnTo>
                  <a:lnTo>
                    <a:pt x="12314" y="5886"/>
                  </a:lnTo>
                  <a:lnTo>
                    <a:pt x="12294" y="5584"/>
                  </a:lnTo>
                  <a:lnTo>
                    <a:pt x="12254" y="5283"/>
                  </a:lnTo>
                  <a:lnTo>
                    <a:pt x="12194" y="4982"/>
                  </a:lnTo>
                  <a:lnTo>
                    <a:pt x="12134" y="4700"/>
                  </a:lnTo>
                  <a:lnTo>
                    <a:pt x="12053" y="4399"/>
                  </a:lnTo>
                  <a:lnTo>
                    <a:pt x="11973" y="4118"/>
                  </a:lnTo>
                  <a:lnTo>
                    <a:pt x="11852" y="3837"/>
                  </a:lnTo>
                  <a:lnTo>
                    <a:pt x="11732" y="3576"/>
                  </a:lnTo>
                  <a:lnTo>
                    <a:pt x="11611" y="3294"/>
                  </a:lnTo>
                  <a:lnTo>
                    <a:pt x="11451" y="3033"/>
                  </a:lnTo>
                  <a:lnTo>
                    <a:pt x="11290" y="2772"/>
                  </a:lnTo>
                  <a:lnTo>
                    <a:pt x="11109" y="2511"/>
                  </a:lnTo>
                  <a:lnTo>
                    <a:pt x="10928" y="2270"/>
                  </a:lnTo>
                  <a:lnTo>
                    <a:pt x="10727" y="2049"/>
                  </a:lnTo>
                  <a:lnTo>
                    <a:pt x="10527" y="1828"/>
                  </a:lnTo>
                  <a:lnTo>
                    <a:pt x="10306" y="1607"/>
                  </a:lnTo>
                  <a:lnTo>
                    <a:pt x="10085" y="1426"/>
                  </a:lnTo>
                  <a:lnTo>
                    <a:pt x="9844" y="1225"/>
                  </a:lnTo>
                  <a:lnTo>
                    <a:pt x="9603" y="1065"/>
                  </a:lnTo>
                  <a:lnTo>
                    <a:pt x="9341" y="904"/>
                  </a:lnTo>
                  <a:lnTo>
                    <a:pt x="9100" y="743"/>
                  </a:lnTo>
                  <a:lnTo>
                    <a:pt x="8819" y="623"/>
                  </a:lnTo>
                  <a:lnTo>
                    <a:pt x="8558" y="482"/>
                  </a:lnTo>
                  <a:lnTo>
                    <a:pt x="8277" y="382"/>
                  </a:lnTo>
                  <a:lnTo>
                    <a:pt x="7975" y="281"/>
                  </a:lnTo>
                  <a:lnTo>
                    <a:pt x="7694" y="201"/>
                  </a:lnTo>
                  <a:lnTo>
                    <a:pt x="7393" y="141"/>
                  </a:lnTo>
                  <a:lnTo>
                    <a:pt x="7092" y="80"/>
                  </a:lnTo>
                  <a:lnTo>
                    <a:pt x="6790" y="40"/>
                  </a:lnTo>
                  <a:lnTo>
                    <a:pt x="6489" y="20"/>
                  </a:lnTo>
                  <a:lnTo>
                    <a:pt x="61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8"/>
            <p:cNvSpPr/>
            <p:nvPr/>
          </p:nvSpPr>
          <p:spPr>
            <a:xfrm>
              <a:off x="3592050" y="4463975"/>
              <a:ext cx="329950" cy="326425"/>
            </a:xfrm>
            <a:custGeom>
              <a:rect b="b" l="l" r="r" t="t"/>
              <a:pathLst>
                <a:path extrusionOk="0" h="13057" w="13198">
                  <a:moveTo>
                    <a:pt x="6649" y="3736"/>
                  </a:moveTo>
                  <a:lnTo>
                    <a:pt x="6930" y="3756"/>
                  </a:lnTo>
                  <a:lnTo>
                    <a:pt x="7211" y="3797"/>
                  </a:lnTo>
                  <a:lnTo>
                    <a:pt x="7473" y="3877"/>
                  </a:lnTo>
                  <a:lnTo>
                    <a:pt x="7714" y="3977"/>
                  </a:lnTo>
                  <a:lnTo>
                    <a:pt x="7955" y="4098"/>
                  </a:lnTo>
                  <a:lnTo>
                    <a:pt x="8196" y="4238"/>
                  </a:lnTo>
                  <a:lnTo>
                    <a:pt x="8397" y="4399"/>
                  </a:lnTo>
                  <a:lnTo>
                    <a:pt x="8597" y="4580"/>
                  </a:lnTo>
                  <a:lnTo>
                    <a:pt x="8778" y="4781"/>
                  </a:lnTo>
                  <a:lnTo>
                    <a:pt x="8939" y="5002"/>
                  </a:lnTo>
                  <a:lnTo>
                    <a:pt x="9080" y="5243"/>
                  </a:lnTo>
                  <a:lnTo>
                    <a:pt x="9180" y="5484"/>
                  </a:lnTo>
                  <a:lnTo>
                    <a:pt x="9280" y="5745"/>
                  </a:lnTo>
                  <a:lnTo>
                    <a:pt x="9341" y="6026"/>
                  </a:lnTo>
                  <a:lnTo>
                    <a:pt x="9381" y="6307"/>
                  </a:lnTo>
                  <a:lnTo>
                    <a:pt x="9381" y="6589"/>
                  </a:lnTo>
                  <a:lnTo>
                    <a:pt x="9361" y="6870"/>
                  </a:lnTo>
                  <a:lnTo>
                    <a:pt x="9321" y="7131"/>
                  </a:lnTo>
                  <a:lnTo>
                    <a:pt x="9240" y="7392"/>
                  </a:lnTo>
                  <a:lnTo>
                    <a:pt x="9160" y="7653"/>
                  </a:lnTo>
                  <a:lnTo>
                    <a:pt x="9039" y="7894"/>
                  </a:lnTo>
                  <a:lnTo>
                    <a:pt x="8899" y="8115"/>
                  </a:lnTo>
                  <a:lnTo>
                    <a:pt x="8718" y="8336"/>
                  </a:lnTo>
                  <a:lnTo>
                    <a:pt x="8537" y="8537"/>
                  </a:lnTo>
                  <a:lnTo>
                    <a:pt x="8336" y="8698"/>
                  </a:lnTo>
                  <a:lnTo>
                    <a:pt x="8115" y="8859"/>
                  </a:lnTo>
                  <a:lnTo>
                    <a:pt x="7894" y="8999"/>
                  </a:lnTo>
                  <a:lnTo>
                    <a:pt x="7653" y="9120"/>
                  </a:lnTo>
                  <a:lnTo>
                    <a:pt x="7392" y="9200"/>
                  </a:lnTo>
                  <a:lnTo>
                    <a:pt x="7111" y="9280"/>
                  </a:lnTo>
                  <a:lnTo>
                    <a:pt x="6830" y="9300"/>
                  </a:lnTo>
                  <a:lnTo>
                    <a:pt x="6549" y="9321"/>
                  </a:lnTo>
                  <a:lnTo>
                    <a:pt x="6267" y="9300"/>
                  </a:lnTo>
                  <a:lnTo>
                    <a:pt x="5986" y="9260"/>
                  </a:lnTo>
                  <a:lnTo>
                    <a:pt x="5725" y="9180"/>
                  </a:lnTo>
                  <a:lnTo>
                    <a:pt x="5484" y="9079"/>
                  </a:lnTo>
                  <a:lnTo>
                    <a:pt x="5243" y="8959"/>
                  </a:lnTo>
                  <a:lnTo>
                    <a:pt x="5002" y="8818"/>
                  </a:lnTo>
                  <a:lnTo>
                    <a:pt x="4801" y="8658"/>
                  </a:lnTo>
                  <a:lnTo>
                    <a:pt x="4600" y="8477"/>
                  </a:lnTo>
                  <a:lnTo>
                    <a:pt x="4419" y="8276"/>
                  </a:lnTo>
                  <a:lnTo>
                    <a:pt x="4259" y="8055"/>
                  </a:lnTo>
                  <a:lnTo>
                    <a:pt x="4118" y="7814"/>
                  </a:lnTo>
                  <a:lnTo>
                    <a:pt x="4018" y="7573"/>
                  </a:lnTo>
                  <a:lnTo>
                    <a:pt x="3917" y="7312"/>
                  </a:lnTo>
                  <a:lnTo>
                    <a:pt x="3857" y="7051"/>
                  </a:lnTo>
                  <a:lnTo>
                    <a:pt x="3817" y="6749"/>
                  </a:lnTo>
                  <a:lnTo>
                    <a:pt x="3817" y="6468"/>
                  </a:lnTo>
                  <a:lnTo>
                    <a:pt x="3837" y="6187"/>
                  </a:lnTo>
                  <a:lnTo>
                    <a:pt x="3877" y="5926"/>
                  </a:lnTo>
                  <a:lnTo>
                    <a:pt x="3957" y="5665"/>
                  </a:lnTo>
                  <a:lnTo>
                    <a:pt x="4038" y="5404"/>
                  </a:lnTo>
                  <a:lnTo>
                    <a:pt x="4158" y="5162"/>
                  </a:lnTo>
                  <a:lnTo>
                    <a:pt x="4299" y="4942"/>
                  </a:lnTo>
                  <a:lnTo>
                    <a:pt x="4480" y="4721"/>
                  </a:lnTo>
                  <a:lnTo>
                    <a:pt x="4660" y="4540"/>
                  </a:lnTo>
                  <a:lnTo>
                    <a:pt x="4861" y="4359"/>
                  </a:lnTo>
                  <a:lnTo>
                    <a:pt x="5062" y="4198"/>
                  </a:lnTo>
                  <a:lnTo>
                    <a:pt x="5303" y="4058"/>
                  </a:lnTo>
                  <a:lnTo>
                    <a:pt x="5544" y="3937"/>
                  </a:lnTo>
                  <a:lnTo>
                    <a:pt x="5805" y="3857"/>
                  </a:lnTo>
                  <a:lnTo>
                    <a:pt x="6087" y="3797"/>
                  </a:lnTo>
                  <a:lnTo>
                    <a:pt x="6368" y="3756"/>
                  </a:lnTo>
                  <a:lnTo>
                    <a:pt x="6649" y="3736"/>
                  </a:lnTo>
                  <a:close/>
                  <a:moveTo>
                    <a:pt x="7473" y="0"/>
                  </a:moveTo>
                  <a:lnTo>
                    <a:pt x="6709" y="904"/>
                  </a:lnTo>
                  <a:lnTo>
                    <a:pt x="6428" y="904"/>
                  </a:lnTo>
                  <a:lnTo>
                    <a:pt x="6127" y="924"/>
                  </a:lnTo>
                  <a:lnTo>
                    <a:pt x="5846" y="944"/>
                  </a:lnTo>
                  <a:lnTo>
                    <a:pt x="5564" y="984"/>
                  </a:lnTo>
                  <a:lnTo>
                    <a:pt x="4660" y="221"/>
                  </a:lnTo>
                  <a:lnTo>
                    <a:pt x="4359" y="342"/>
                  </a:lnTo>
                  <a:lnTo>
                    <a:pt x="4058" y="442"/>
                  </a:lnTo>
                  <a:lnTo>
                    <a:pt x="3756" y="583"/>
                  </a:lnTo>
                  <a:lnTo>
                    <a:pt x="3475" y="723"/>
                  </a:lnTo>
                  <a:lnTo>
                    <a:pt x="3375" y="1908"/>
                  </a:lnTo>
                  <a:lnTo>
                    <a:pt x="3154" y="2089"/>
                  </a:lnTo>
                  <a:lnTo>
                    <a:pt x="2933" y="2270"/>
                  </a:lnTo>
                  <a:lnTo>
                    <a:pt x="2712" y="2451"/>
                  </a:lnTo>
                  <a:lnTo>
                    <a:pt x="2511" y="2652"/>
                  </a:lnTo>
                  <a:lnTo>
                    <a:pt x="1326" y="2571"/>
                  </a:lnTo>
                  <a:lnTo>
                    <a:pt x="1145" y="2832"/>
                  </a:lnTo>
                  <a:lnTo>
                    <a:pt x="964" y="3114"/>
                  </a:lnTo>
                  <a:lnTo>
                    <a:pt x="804" y="3395"/>
                  </a:lnTo>
                  <a:lnTo>
                    <a:pt x="663" y="3676"/>
                  </a:lnTo>
                  <a:lnTo>
                    <a:pt x="1286" y="4680"/>
                  </a:lnTo>
                  <a:lnTo>
                    <a:pt x="1185" y="4962"/>
                  </a:lnTo>
                  <a:lnTo>
                    <a:pt x="1125" y="5243"/>
                  </a:lnTo>
                  <a:lnTo>
                    <a:pt x="1065" y="5504"/>
                  </a:lnTo>
                  <a:lnTo>
                    <a:pt x="1025" y="5805"/>
                  </a:lnTo>
                  <a:lnTo>
                    <a:pt x="0" y="6428"/>
                  </a:lnTo>
                  <a:lnTo>
                    <a:pt x="0" y="6749"/>
                  </a:lnTo>
                  <a:lnTo>
                    <a:pt x="20" y="7071"/>
                  </a:lnTo>
                  <a:lnTo>
                    <a:pt x="60" y="7392"/>
                  </a:lnTo>
                  <a:lnTo>
                    <a:pt x="121" y="7714"/>
                  </a:lnTo>
                  <a:lnTo>
                    <a:pt x="1205" y="8176"/>
                  </a:lnTo>
                  <a:lnTo>
                    <a:pt x="1306" y="8437"/>
                  </a:lnTo>
                  <a:lnTo>
                    <a:pt x="1406" y="8698"/>
                  </a:lnTo>
                  <a:lnTo>
                    <a:pt x="1527" y="8959"/>
                  </a:lnTo>
                  <a:lnTo>
                    <a:pt x="1647" y="9220"/>
                  </a:lnTo>
                  <a:lnTo>
                    <a:pt x="1205" y="10305"/>
                  </a:lnTo>
                  <a:lnTo>
                    <a:pt x="1406" y="10586"/>
                  </a:lnTo>
                  <a:lnTo>
                    <a:pt x="1607" y="10827"/>
                  </a:lnTo>
                  <a:lnTo>
                    <a:pt x="1828" y="11068"/>
                  </a:lnTo>
                  <a:lnTo>
                    <a:pt x="2049" y="11289"/>
                  </a:lnTo>
                  <a:lnTo>
                    <a:pt x="3214" y="11028"/>
                  </a:lnTo>
                  <a:lnTo>
                    <a:pt x="3435" y="11189"/>
                  </a:lnTo>
                  <a:lnTo>
                    <a:pt x="3676" y="11329"/>
                  </a:lnTo>
                  <a:lnTo>
                    <a:pt x="3917" y="11470"/>
                  </a:lnTo>
                  <a:lnTo>
                    <a:pt x="4178" y="11610"/>
                  </a:lnTo>
                  <a:lnTo>
                    <a:pt x="4460" y="12755"/>
                  </a:lnTo>
                  <a:lnTo>
                    <a:pt x="4761" y="12856"/>
                  </a:lnTo>
                  <a:lnTo>
                    <a:pt x="5082" y="12936"/>
                  </a:lnTo>
                  <a:lnTo>
                    <a:pt x="5404" y="13017"/>
                  </a:lnTo>
                  <a:lnTo>
                    <a:pt x="5725" y="13057"/>
                  </a:lnTo>
                  <a:lnTo>
                    <a:pt x="6488" y="12153"/>
                  </a:lnTo>
                  <a:lnTo>
                    <a:pt x="6770" y="12153"/>
                  </a:lnTo>
                  <a:lnTo>
                    <a:pt x="7071" y="12133"/>
                  </a:lnTo>
                  <a:lnTo>
                    <a:pt x="7352" y="12113"/>
                  </a:lnTo>
                  <a:lnTo>
                    <a:pt x="7633" y="12072"/>
                  </a:lnTo>
                  <a:lnTo>
                    <a:pt x="8537" y="12836"/>
                  </a:lnTo>
                  <a:lnTo>
                    <a:pt x="8839" y="12735"/>
                  </a:lnTo>
                  <a:lnTo>
                    <a:pt x="9140" y="12615"/>
                  </a:lnTo>
                  <a:lnTo>
                    <a:pt x="9441" y="12474"/>
                  </a:lnTo>
                  <a:lnTo>
                    <a:pt x="9722" y="12334"/>
                  </a:lnTo>
                  <a:lnTo>
                    <a:pt x="9823" y="11148"/>
                  </a:lnTo>
                  <a:lnTo>
                    <a:pt x="10044" y="10968"/>
                  </a:lnTo>
                  <a:lnTo>
                    <a:pt x="10265" y="10787"/>
                  </a:lnTo>
                  <a:lnTo>
                    <a:pt x="10486" y="10606"/>
                  </a:lnTo>
                  <a:lnTo>
                    <a:pt x="10687" y="10405"/>
                  </a:lnTo>
                  <a:lnTo>
                    <a:pt x="11872" y="10486"/>
                  </a:lnTo>
                  <a:lnTo>
                    <a:pt x="12052" y="10224"/>
                  </a:lnTo>
                  <a:lnTo>
                    <a:pt x="12233" y="9943"/>
                  </a:lnTo>
                  <a:lnTo>
                    <a:pt x="12394" y="9662"/>
                  </a:lnTo>
                  <a:lnTo>
                    <a:pt x="12535" y="9381"/>
                  </a:lnTo>
                  <a:lnTo>
                    <a:pt x="11912" y="8376"/>
                  </a:lnTo>
                  <a:lnTo>
                    <a:pt x="12012" y="8095"/>
                  </a:lnTo>
                  <a:lnTo>
                    <a:pt x="12073" y="7834"/>
                  </a:lnTo>
                  <a:lnTo>
                    <a:pt x="12133" y="7553"/>
                  </a:lnTo>
                  <a:lnTo>
                    <a:pt x="12173" y="7252"/>
                  </a:lnTo>
                  <a:lnTo>
                    <a:pt x="13197" y="6629"/>
                  </a:lnTo>
                  <a:lnTo>
                    <a:pt x="13197" y="6307"/>
                  </a:lnTo>
                  <a:lnTo>
                    <a:pt x="13177" y="5986"/>
                  </a:lnTo>
                  <a:lnTo>
                    <a:pt x="13137" y="5665"/>
                  </a:lnTo>
                  <a:lnTo>
                    <a:pt x="13077" y="5343"/>
                  </a:lnTo>
                  <a:lnTo>
                    <a:pt x="11992" y="4901"/>
                  </a:lnTo>
                  <a:lnTo>
                    <a:pt x="11892" y="4620"/>
                  </a:lnTo>
                  <a:lnTo>
                    <a:pt x="11791" y="4359"/>
                  </a:lnTo>
                  <a:lnTo>
                    <a:pt x="11671" y="4098"/>
                  </a:lnTo>
                  <a:lnTo>
                    <a:pt x="11550" y="3837"/>
                  </a:lnTo>
                  <a:lnTo>
                    <a:pt x="11992" y="2752"/>
                  </a:lnTo>
                  <a:lnTo>
                    <a:pt x="11791" y="2491"/>
                  </a:lnTo>
                  <a:lnTo>
                    <a:pt x="11590" y="2230"/>
                  </a:lnTo>
                  <a:lnTo>
                    <a:pt x="11370" y="1989"/>
                  </a:lnTo>
                  <a:lnTo>
                    <a:pt x="11149" y="1768"/>
                  </a:lnTo>
                  <a:lnTo>
                    <a:pt x="9984" y="2049"/>
                  </a:lnTo>
                  <a:lnTo>
                    <a:pt x="9763" y="1868"/>
                  </a:lnTo>
                  <a:lnTo>
                    <a:pt x="9521" y="1728"/>
                  </a:lnTo>
                  <a:lnTo>
                    <a:pt x="9280" y="1587"/>
                  </a:lnTo>
                  <a:lnTo>
                    <a:pt x="9019" y="1446"/>
                  </a:lnTo>
                  <a:lnTo>
                    <a:pt x="8738" y="301"/>
                  </a:lnTo>
                  <a:lnTo>
                    <a:pt x="8437" y="201"/>
                  </a:lnTo>
                  <a:lnTo>
                    <a:pt x="8115" y="121"/>
                  </a:lnTo>
                  <a:lnTo>
                    <a:pt x="7794" y="40"/>
                  </a:lnTo>
                  <a:lnTo>
                    <a:pt x="74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8"/>
            <p:cNvSpPr/>
            <p:nvPr/>
          </p:nvSpPr>
          <p:spPr>
            <a:xfrm>
              <a:off x="3659825" y="4529750"/>
              <a:ext cx="194375" cy="194875"/>
            </a:xfrm>
            <a:custGeom>
              <a:rect b="b" l="l" r="r" t="t"/>
              <a:pathLst>
                <a:path extrusionOk="0" h="7795" w="7775">
                  <a:moveTo>
                    <a:pt x="3938" y="462"/>
                  </a:moveTo>
                  <a:lnTo>
                    <a:pt x="4280" y="483"/>
                  </a:lnTo>
                  <a:lnTo>
                    <a:pt x="4621" y="543"/>
                  </a:lnTo>
                  <a:lnTo>
                    <a:pt x="4942" y="623"/>
                  </a:lnTo>
                  <a:lnTo>
                    <a:pt x="5244" y="744"/>
                  </a:lnTo>
                  <a:lnTo>
                    <a:pt x="5545" y="884"/>
                  </a:lnTo>
                  <a:lnTo>
                    <a:pt x="5846" y="1065"/>
                  </a:lnTo>
                  <a:lnTo>
                    <a:pt x="6107" y="1286"/>
                  </a:lnTo>
                  <a:lnTo>
                    <a:pt x="6369" y="1507"/>
                  </a:lnTo>
                  <a:lnTo>
                    <a:pt x="6590" y="1768"/>
                  </a:lnTo>
                  <a:lnTo>
                    <a:pt x="6770" y="2029"/>
                  </a:lnTo>
                  <a:lnTo>
                    <a:pt x="6951" y="2331"/>
                  </a:lnTo>
                  <a:lnTo>
                    <a:pt x="7092" y="2632"/>
                  </a:lnTo>
                  <a:lnTo>
                    <a:pt x="7192" y="2953"/>
                  </a:lnTo>
                  <a:lnTo>
                    <a:pt x="7273" y="3275"/>
                  </a:lnTo>
                  <a:lnTo>
                    <a:pt x="7313" y="3616"/>
                  </a:lnTo>
                  <a:lnTo>
                    <a:pt x="7333" y="3958"/>
                  </a:lnTo>
                  <a:lnTo>
                    <a:pt x="7293" y="4299"/>
                  </a:lnTo>
                  <a:lnTo>
                    <a:pt x="7252" y="4621"/>
                  </a:lnTo>
                  <a:lnTo>
                    <a:pt x="7172" y="4942"/>
                  </a:lnTo>
                  <a:lnTo>
                    <a:pt x="7052" y="5263"/>
                  </a:lnTo>
                  <a:lnTo>
                    <a:pt x="6891" y="5565"/>
                  </a:lnTo>
                  <a:lnTo>
                    <a:pt x="6710" y="5846"/>
                  </a:lnTo>
                  <a:lnTo>
                    <a:pt x="6509" y="6127"/>
                  </a:lnTo>
                  <a:lnTo>
                    <a:pt x="6268" y="6368"/>
                  </a:lnTo>
                  <a:lnTo>
                    <a:pt x="6027" y="6589"/>
                  </a:lnTo>
                  <a:lnTo>
                    <a:pt x="5746" y="6790"/>
                  </a:lnTo>
                  <a:lnTo>
                    <a:pt x="5465" y="6951"/>
                  </a:lnTo>
                  <a:lnTo>
                    <a:pt x="5163" y="7091"/>
                  </a:lnTo>
                  <a:lnTo>
                    <a:pt x="4842" y="7212"/>
                  </a:lnTo>
                  <a:lnTo>
                    <a:pt x="4500" y="7272"/>
                  </a:lnTo>
                  <a:lnTo>
                    <a:pt x="4179" y="7332"/>
                  </a:lnTo>
                  <a:lnTo>
                    <a:pt x="3838" y="7332"/>
                  </a:lnTo>
                  <a:lnTo>
                    <a:pt x="3496" y="7312"/>
                  </a:lnTo>
                  <a:lnTo>
                    <a:pt x="3155" y="7252"/>
                  </a:lnTo>
                  <a:lnTo>
                    <a:pt x="2833" y="7172"/>
                  </a:lnTo>
                  <a:lnTo>
                    <a:pt x="2532" y="7051"/>
                  </a:lnTo>
                  <a:lnTo>
                    <a:pt x="2231" y="6910"/>
                  </a:lnTo>
                  <a:lnTo>
                    <a:pt x="1929" y="6730"/>
                  </a:lnTo>
                  <a:lnTo>
                    <a:pt x="1668" y="6529"/>
                  </a:lnTo>
                  <a:lnTo>
                    <a:pt x="1407" y="6288"/>
                  </a:lnTo>
                  <a:lnTo>
                    <a:pt x="1186" y="6027"/>
                  </a:lnTo>
                  <a:lnTo>
                    <a:pt x="1005" y="5766"/>
                  </a:lnTo>
                  <a:lnTo>
                    <a:pt x="825" y="5464"/>
                  </a:lnTo>
                  <a:lnTo>
                    <a:pt x="684" y="5163"/>
                  </a:lnTo>
                  <a:lnTo>
                    <a:pt x="583" y="4842"/>
                  </a:lnTo>
                  <a:lnTo>
                    <a:pt x="503" y="4520"/>
                  </a:lnTo>
                  <a:lnTo>
                    <a:pt x="463" y="4179"/>
                  </a:lnTo>
                  <a:lnTo>
                    <a:pt x="443" y="3837"/>
                  </a:lnTo>
                  <a:lnTo>
                    <a:pt x="463" y="3496"/>
                  </a:lnTo>
                  <a:lnTo>
                    <a:pt x="523" y="3174"/>
                  </a:lnTo>
                  <a:lnTo>
                    <a:pt x="604" y="2853"/>
                  </a:lnTo>
                  <a:lnTo>
                    <a:pt x="724" y="2531"/>
                  </a:lnTo>
                  <a:lnTo>
                    <a:pt x="885" y="2230"/>
                  </a:lnTo>
                  <a:lnTo>
                    <a:pt x="1066" y="1949"/>
                  </a:lnTo>
                  <a:lnTo>
                    <a:pt x="1266" y="1668"/>
                  </a:lnTo>
                  <a:lnTo>
                    <a:pt x="1507" y="1427"/>
                  </a:lnTo>
                  <a:lnTo>
                    <a:pt x="1749" y="1206"/>
                  </a:lnTo>
                  <a:lnTo>
                    <a:pt x="2030" y="1005"/>
                  </a:lnTo>
                  <a:lnTo>
                    <a:pt x="2311" y="844"/>
                  </a:lnTo>
                  <a:lnTo>
                    <a:pt x="2612" y="704"/>
                  </a:lnTo>
                  <a:lnTo>
                    <a:pt x="2934" y="603"/>
                  </a:lnTo>
                  <a:lnTo>
                    <a:pt x="3275" y="523"/>
                  </a:lnTo>
                  <a:lnTo>
                    <a:pt x="3597" y="483"/>
                  </a:lnTo>
                  <a:lnTo>
                    <a:pt x="3938" y="462"/>
                  </a:lnTo>
                  <a:close/>
                  <a:moveTo>
                    <a:pt x="3958" y="0"/>
                  </a:moveTo>
                  <a:lnTo>
                    <a:pt x="3576" y="21"/>
                  </a:lnTo>
                  <a:lnTo>
                    <a:pt x="3175" y="81"/>
                  </a:lnTo>
                  <a:lnTo>
                    <a:pt x="2813" y="161"/>
                  </a:lnTo>
                  <a:lnTo>
                    <a:pt x="2452" y="282"/>
                  </a:lnTo>
                  <a:lnTo>
                    <a:pt x="2110" y="442"/>
                  </a:lnTo>
                  <a:lnTo>
                    <a:pt x="1789" y="623"/>
                  </a:lnTo>
                  <a:lnTo>
                    <a:pt x="1467" y="844"/>
                  </a:lnTo>
                  <a:lnTo>
                    <a:pt x="1186" y="1105"/>
                  </a:lnTo>
                  <a:lnTo>
                    <a:pt x="925" y="1387"/>
                  </a:lnTo>
                  <a:lnTo>
                    <a:pt x="684" y="1688"/>
                  </a:lnTo>
                  <a:lnTo>
                    <a:pt x="483" y="2009"/>
                  </a:lnTo>
                  <a:lnTo>
                    <a:pt x="322" y="2351"/>
                  </a:lnTo>
                  <a:lnTo>
                    <a:pt x="182" y="2712"/>
                  </a:lnTo>
                  <a:lnTo>
                    <a:pt x="81" y="3074"/>
                  </a:lnTo>
                  <a:lnTo>
                    <a:pt x="21" y="3455"/>
                  </a:lnTo>
                  <a:lnTo>
                    <a:pt x="1" y="3837"/>
                  </a:lnTo>
                  <a:lnTo>
                    <a:pt x="1" y="4219"/>
                  </a:lnTo>
                  <a:lnTo>
                    <a:pt x="61" y="4600"/>
                  </a:lnTo>
                  <a:lnTo>
                    <a:pt x="142" y="4982"/>
                  </a:lnTo>
                  <a:lnTo>
                    <a:pt x="262" y="5344"/>
                  </a:lnTo>
                  <a:lnTo>
                    <a:pt x="423" y="5685"/>
                  </a:lnTo>
                  <a:lnTo>
                    <a:pt x="624" y="6007"/>
                  </a:lnTo>
                  <a:lnTo>
                    <a:pt x="845" y="6308"/>
                  </a:lnTo>
                  <a:lnTo>
                    <a:pt x="1086" y="6609"/>
                  </a:lnTo>
                  <a:lnTo>
                    <a:pt x="1367" y="6870"/>
                  </a:lnTo>
                  <a:lnTo>
                    <a:pt x="1648" y="7071"/>
                  </a:lnTo>
                  <a:lnTo>
                    <a:pt x="1929" y="7272"/>
                  </a:lnTo>
                  <a:lnTo>
                    <a:pt x="2231" y="7413"/>
                  </a:lnTo>
                  <a:lnTo>
                    <a:pt x="2552" y="7553"/>
                  </a:lnTo>
                  <a:lnTo>
                    <a:pt x="2873" y="7654"/>
                  </a:lnTo>
                  <a:lnTo>
                    <a:pt x="3195" y="7734"/>
                  </a:lnTo>
                  <a:lnTo>
                    <a:pt x="3536" y="7774"/>
                  </a:lnTo>
                  <a:lnTo>
                    <a:pt x="3878" y="7794"/>
                  </a:lnTo>
                  <a:lnTo>
                    <a:pt x="4199" y="7774"/>
                  </a:lnTo>
                  <a:lnTo>
                    <a:pt x="4601" y="7714"/>
                  </a:lnTo>
                  <a:lnTo>
                    <a:pt x="4983" y="7634"/>
                  </a:lnTo>
                  <a:lnTo>
                    <a:pt x="5344" y="7513"/>
                  </a:lnTo>
                  <a:lnTo>
                    <a:pt x="5686" y="7352"/>
                  </a:lnTo>
                  <a:lnTo>
                    <a:pt x="6007" y="7152"/>
                  </a:lnTo>
                  <a:lnTo>
                    <a:pt x="6328" y="6931"/>
                  </a:lnTo>
                  <a:lnTo>
                    <a:pt x="6590" y="6690"/>
                  </a:lnTo>
                  <a:lnTo>
                    <a:pt x="6851" y="6408"/>
                  </a:lnTo>
                  <a:lnTo>
                    <a:pt x="7092" y="6107"/>
                  </a:lnTo>
                  <a:lnTo>
                    <a:pt x="7273" y="5806"/>
                  </a:lnTo>
                  <a:lnTo>
                    <a:pt x="7453" y="5464"/>
                  </a:lnTo>
                  <a:lnTo>
                    <a:pt x="7594" y="5103"/>
                  </a:lnTo>
                  <a:lnTo>
                    <a:pt x="7694" y="4741"/>
                  </a:lnTo>
                  <a:lnTo>
                    <a:pt x="7755" y="4359"/>
                  </a:lnTo>
                  <a:lnTo>
                    <a:pt x="7775" y="3978"/>
                  </a:lnTo>
                  <a:lnTo>
                    <a:pt x="7755" y="3576"/>
                  </a:lnTo>
                  <a:lnTo>
                    <a:pt x="7714" y="3174"/>
                  </a:lnTo>
                  <a:lnTo>
                    <a:pt x="7614" y="2813"/>
                  </a:lnTo>
                  <a:lnTo>
                    <a:pt x="7493" y="2431"/>
                  </a:lnTo>
                  <a:lnTo>
                    <a:pt x="7333" y="2090"/>
                  </a:lnTo>
                  <a:lnTo>
                    <a:pt x="7152" y="1768"/>
                  </a:lnTo>
                  <a:lnTo>
                    <a:pt x="6931" y="1467"/>
                  </a:lnTo>
                  <a:lnTo>
                    <a:pt x="6670" y="1186"/>
                  </a:lnTo>
                  <a:lnTo>
                    <a:pt x="6409" y="925"/>
                  </a:lnTo>
                  <a:lnTo>
                    <a:pt x="6107" y="704"/>
                  </a:lnTo>
                  <a:lnTo>
                    <a:pt x="5786" y="503"/>
                  </a:lnTo>
                  <a:lnTo>
                    <a:pt x="5445" y="342"/>
                  </a:lnTo>
                  <a:lnTo>
                    <a:pt x="5103" y="201"/>
                  </a:lnTo>
                  <a:lnTo>
                    <a:pt x="4742" y="101"/>
                  </a:lnTo>
                  <a:lnTo>
                    <a:pt x="4360" y="41"/>
                  </a:lnTo>
                  <a:lnTo>
                    <a:pt x="395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337" name="Shape 1337"/>
        <p:cNvGrpSpPr/>
        <p:nvPr/>
      </p:nvGrpSpPr>
      <p:grpSpPr>
        <a:xfrm>
          <a:off x="0" y="0"/>
          <a:ext cx="0" cy="0"/>
          <a:chOff x="0" y="0"/>
          <a:chExt cx="0" cy="0"/>
        </a:xfrm>
      </p:grpSpPr>
      <p:grpSp>
        <p:nvGrpSpPr>
          <p:cNvPr id="1338" name="Google Shape;1338;p49"/>
          <p:cNvGrpSpPr/>
          <p:nvPr/>
        </p:nvGrpSpPr>
        <p:grpSpPr>
          <a:xfrm>
            <a:off x="10025" y="-12300"/>
            <a:ext cx="9123927" cy="5187493"/>
            <a:chOff x="33197" y="-12175"/>
            <a:chExt cx="9123927" cy="5118900"/>
          </a:xfrm>
        </p:grpSpPr>
        <p:grpSp>
          <p:nvGrpSpPr>
            <p:cNvPr id="1339" name="Google Shape;1339;p49"/>
            <p:cNvGrpSpPr/>
            <p:nvPr/>
          </p:nvGrpSpPr>
          <p:grpSpPr>
            <a:xfrm>
              <a:off x="577902" y="-12175"/>
              <a:ext cx="7986671" cy="5118900"/>
              <a:chOff x="577902" y="-12175"/>
              <a:chExt cx="7986671" cy="5118900"/>
            </a:xfrm>
          </p:grpSpPr>
          <p:cxnSp>
            <p:nvCxnSpPr>
              <p:cNvPr id="1340" name="Google Shape;1340;p4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1" name="Google Shape;1341;p4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2" name="Google Shape;1342;p4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3" name="Google Shape;1343;p4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4" name="Google Shape;1344;p4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5" name="Google Shape;1345;p4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6" name="Google Shape;1346;p4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7" name="Google Shape;1347;p4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8" name="Google Shape;1348;p49"/>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49" name="Google Shape;1349;p49"/>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0" name="Google Shape;1350;p49"/>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1" name="Google Shape;1351;p49"/>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2" name="Google Shape;1352;p49"/>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3" name="Google Shape;1353;p49"/>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4" name="Google Shape;1354;p49"/>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355" name="Google Shape;1355;p49"/>
            <p:cNvGrpSpPr/>
            <p:nvPr/>
          </p:nvGrpSpPr>
          <p:grpSpPr>
            <a:xfrm rot="5400000">
              <a:off x="2598493" y="-2006994"/>
              <a:ext cx="3993336" cy="9123927"/>
              <a:chOff x="577902" y="-12175"/>
              <a:chExt cx="3993336" cy="5118900"/>
            </a:xfrm>
          </p:grpSpPr>
          <p:cxnSp>
            <p:nvCxnSpPr>
              <p:cNvPr id="1356" name="Google Shape;1356;p4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7" name="Google Shape;1357;p4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8" name="Google Shape;1358;p4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59" name="Google Shape;1359;p4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60" name="Google Shape;1360;p4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61" name="Google Shape;1361;p4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62" name="Google Shape;1362;p4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363" name="Google Shape;1363;p4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364" name="Google Shape;1364;p49"/>
          <p:cNvGrpSpPr/>
          <p:nvPr/>
        </p:nvGrpSpPr>
        <p:grpSpPr>
          <a:xfrm>
            <a:off x="159382" y="236346"/>
            <a:ext cx="969437" cy="969860"/>
            <a:chOff x="769800" y="2509975"/>
            <a:chExt cx="1145500" cy="1146000"/>
          </a:xfrm>
        </p:grpSpPr>
        <p:sp>
          <p:nvSpPr>
            <p:cNvPr id="1365" name="Google Shape;1365;p49"/>
            <p:cNvSpPr/>
            <p:nvPr/>
          </p:nvSpPr>
          <p:spPr>
            <a:xfrm>
              <a:off x="769800" y="2509975"/>
              <a:ext cx="1145500" cy="1146000"/>
            </a:xfrm>
            <a:custGeom>
              <a:rect b="b" l="l" r="r" t="t"/>
              <a:pathLst>
                <a:path extrusionOk="0" h="45840" w="4582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9"/>
            <p:cNvSpPr/>
            <p:nvPr/>
          </p:nvSpPr>
          <p:spPr>
            <a:xfrm>
              <a:off x="819500" y="2560200"/>
              <a:ext cx="1046075" cy="1045550"/>
            </a:xfrm>
            <a:custGeom>
              <a:rect b="b" l="l" r="r" t="t"/>
              <a:pathLst>
                <a:path extrusionOk="0" h="41822" w="41843">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9"/>
            <p:cNvSpPr/>
            <p:nvPr/>
          </p:nvSpPr>
          <p:spPr>
            <a:xfrm>
              <a:off x="1305125" y="3045300"/>
              <a:ext cx="74850" cy="75350"/>
            </a:xfrm>
            <a:custGeom>
              <a:rect b="b" l="l" r="r" t="t"/>
              <a:pathLst>
                <a:path extrusionOk="0" h="3014" w="2994">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9"/>
            <p:cNvSpPr/>
            <p:nvPr/>
          </p:nvSpPr>
          <p:spPr>
            <a:xfrm>
              <a:off x="1323200" y="2560200"/>
              <a:ext cx="38175" cy="104475"/>
            </a:xfrm>
            <a:custGeom>
              <a:rect b="b" l="l" r="r" t="t"/>
              <a:pathLst>
                <a:path extrusionOk="0" h="4179" w="1527">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49"/>
            <p:cNvSpPr/>
            <p:nvPr/>
          </p:nvSpPr>
          <p:spPr>
            <a:xfrm>
              <a:off x="1760600" y="3063875"/>
              <a:ext cx="104475" cy="38200"/>
            </a:xfrm>
            <a:custGeom>
              <a:rect b="b" l="l" r="r" t="t"/>
              <a:pathLst>
                <a:path extrusionOk="0" h="1528" w="4179">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49"/>
            <p:cNvSpPr/>
            <p:nvPr/>
          </p:nvSpPr>
          <p:spPr>
            <a:xfrm>
              <a:off x="1568250" y="2649075"/>
              <a:ext cx="54275" cy="74350"/>
            </a:xfrm>
            <a:custGeom>
              <a:rect b="b" l="l" r="r" t="t"/>
              <a:pathLst>
                <a:path extrusionOk="0" h="2974" w="2171">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49"/>
            <p:cNvSpPr/>
            <p:nvPr/>
          </p:nvSpPr>
          <p:spPr>
            <a:xfrm>
              <a:off x="1715900" y="2830375"/>
              <a:ext cx="76850" cy="50750"/>
            </a:xfrm>
            <a:custGeom>
              <a:rect b="b" l="l" r="r" t="t"/>
              <a:pathLst>
                <a:path extrusionOk="0" h="2030" w="3074">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9"/>
            <p:cNvSpPr/>
            <p:nvPr/>
          </p:nvSpPr>
          <p:spPr>
            <a:xfrm>
              <a:off x="1323200" y="3501275"/>
              <a:ext cx="38175" cy="103975"/>
            </a:xfrm>
            <a:custGeom>
              <a:rect b="b" l="l" r="r" t="t"/>
              <a:pathLst>
                <a:path extrusionOk="0" h="4159" w="1527">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9"/>
            <p:cNvSpPr/>
            <p:nvPr/>
          </p:nvSpPr>
          <p:spPr>
            <a:xfrm>
              <a:off x="1568250" y="3442025"/>
              <a:ext cx="54275" cy="74850"/>
            </a:xfrm>
            <a:custGeom>
              <a:rect b="b" l="l" r="r" t="t"/>
              <a:pathLst>
                <a:path extrusionOk="0" h="2994" w="2171">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9"/>
            <p:cNvSpPr/>
            <p:nvPr/>
          </p:nvSpPr>
          <p:spPr>
            <a:xfrm>
              <a:off x="1715900" y="3284850"/>
              <a:ext cx="76850" cy="50750"/>
            </a:xfrm>
            <a:custGeom>
              <a:rect b="b" l="l" r="r" t="t"/>
              <a:pathLst>
                <a:path extrusionOk="0" h="2030" w="3074">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9"/>
            <p:cNvSpPr/>
            <p:nvPr/>
          </p:nvSpPr>
          <p:spPr>
            <a:xfrm>
              <a:off x="820000" y="3063875"/>
              <a:ext cx="103975" cy="38200"/>
            </a:xfrm>
            <a:custGeom>
              <a:rect b="b" l="l" r="r" t="t"/>
              <a:pathLst>
                <a:path extrusionOk="0" h="1528" w="4159">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9"/>
            <p:cNvSpPr/>
            <p:nvPr/>
          </p:nvSpPr>
          <p:spPr>
            <a:xfrm>
              <a:off x="1062575" y="2649075"/>
              <a:ext cx="54250" cy="74350"/>
            </a:xfrm>
            <a:custGeom>
              <a:rect b="b" l="l" r="r" t="t"/>
              <a:pathLst>
                <a:path extrusionOk="0" h="2974" w="217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9"/>
            <p:cNvSpPr/>
            <p:nvPr/>
          </p:nvSpPr>
          <p:spPr>
            <a:xfrm>
              <a:off x="892325" y="2830375"/>
              <a:ext cx="76850" cy="50750"/>
            </a:xfrm>
            <a:custGeom>
              <a:rect b="b" l="l" r="r" t="t"/>
              <a:pathLst>
                <a:path extrusionOk="0" h="2030" w="3074">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9"/>
            <p:cNvSpPr/>
            <p:nvPr/>
          </p:nvSpPr>
          <p:spPr>
            <a:xfrm>
              <a:off x="1062575" y="3442025"/>
              <a:ext cx="54250" cy="74850"/>
            </a:xfrm>
            <a:custGeom>
              <a:rect b="b" l="l" r="r" t="t"/>
              <a:pathLst>
                <a:path extrusionOk="0" h="2994" w="217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9"/>
            <p:cNvSpPr/>
            <p:nvPr/>
          </p:nvSpPr>
          <p:spPr>
            <a:xfrm>
              <a:off x="892325" y="3284850"/>
              <a:ext cx="76850" cy="50750"/>
            </a:xfrm>
            <a:custGeom>
              <a:rect b="b" l="l" r="r" t="t"/>
              <a:pathLst>
                <a:path extrusionOk="0" h="2030" w="3074">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9"/>
            <p:cNvSpPr/>
            <p:nvPr/>
          </p:nvSpPr>
          <p:spPr>
            <a:xfrm>
              <a:off x="1323200" y="2722400"/>
              <a:ext cx="38175" cy="379675"/>
            </a:xfrm>
            <a:custGeom>
              <a:rect b="b" l="l" r="r" t="t"/>
              <a:pathLst>
                <a:path extrusionOk="0" h="15187" w="1527">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9"/>
            <p:cNvSpPr/>
            <p:nvPr/>
          </p:nvSpPr>
          <p:spPr>
            <a:xfrm>
              <a:off x="1323700" y="3063875"/>
              <a:ext cx="220975" cy="127075"/>
            </a:xfrm>
            <a:custGeom>
              <a:rect b="b" l="l" r="r" t="t"/>
              <a:pathLst>
                <a:path extrusionOk="0" h="5083" w="8839">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2" name="Google Shape;1382;p49"/>
          <p:cNvGrpSpPr/>
          <p:nvPr/>
        </p:nvGrpSpPr>
        <p:grpSpPr>
          <a:xfrm>
            <a:off x="1551000" y="452264"/>
            <a:ext cx="6042000" cy="4363911"/>
            <a:chOff x="1551000" y="452264"/>
            <a:chExt cx="6042000" cy="4363911"/>
          </a:xfrm>
        </p:grpSpPr>
        <p:sp>
          <p:nvSpPr>
            <p:cNvPr id="1383" name="Google Shape;1383;p49"/>
            <p:cNvSpPr/>
            <p:nvPr/>
          </p:nvSpPr>
          <p:spPr>
            <a:xfrm>
              <a:off x="1551000" y="4440875"/>
              <a:ext cx="60420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4" name="Google Shape;1384;p49"/>
            <p:cNvGrpSpPr/>
            <p:nvPr/>
          </p:nvGrpSpPr>
          <p:grpSpPr>
            <a:xfrm>
              <a:off x="1705800" y="452264"/>
              <a:ext cx="5732400" cy="4147136"/>
              <a:chOff x="628875" y="452264"/>
              <a:chExt cx="5732400" cy="4147136"/>
            </a:xfrm>
          </p:grpSpPr>
          <p:sp>
            <p:nvSpPr>
              <p:cNvPr id="1385" name="Google Shape;1385;p49"/>
              <p:cNvSpPr/>
              <p:nvPr/>
            </p:nvSpPr>
            <p:spPr>
              <a:xfrm>
                <a:off x="713225" y="617500"/>
                <a:ext cx="5598900" cy="3981900"/>
              </a:xfrm>
              <a:prstGeom prst="roundRect">
                <a:avLst>
                  <a:gd fmla="val 5289"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9"/>
              <p:cNvSpPr/>
              <p:nvPr/>
            </p:nvSpPr>
            <p:spPr>
              <a:xfrm>
                <a:off x="628875" y="527550"/>
                <a:ext cx="5732400" cy="433500"/>
              </a:xfrm>
              <a:prstGeom prst="roundRect">
                <a:avLst>
                  <a:gd fmla="val 13206" name="adj"/>
                </a:avLst>
              </a:pr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7" name="Google Shape;1387;p49"/>
              <p:cNvGrpSpPr/>
              <p:nvPr/>
            </p:nvGrpSpPr>
            <p:grpSpPr>
              <a:xfrm>
                <a:off x="816950" y="452264"/>
                <a:ext cx="196200" cy="375250"/>
                <a:chOff x="816950" y="467150"/>
                <a:chExt cx="196200" cy="375250"/>
              </a:xfrm>
            </p:grpSpPr>
            <p:sp>
              <p:nvSpPr>
                <p:cNvPr id="1388" name="Google Shape;1388;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0" name="Google Shape;1390;p49"/>
              <p:cNvGrpSpPr/>
              <p:nvPr/>
            </p:nvGrpSpPr>
            <p:grpSpPr>
              <a:xfrm>
                <a:off x="1244763" y="452264"/>
                <a:ext cx="196200" cy="375250"/>
                <a:chOff x="816950" y="467150"/>
                <a:chExt cx="196200" cy="375250"/>
              </a:xfrm>
            </p:grpSpPr>
            <p:sp>
              <p:nvSpPr>
                <p:cNvPr id="1391" name="Google Shape;1391;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3" name="Google Shape;1393;p49"/>
              <p:cNvGrpSpPr/>
              <p:nvPr/>
            </p:nvGrpSpPr>
            <p:grpSpPr>
              <a:xfrm>
                <a:off x="1672575" y="452264"/>
                <a:ext cx="196200" cy="375250"/>
                <a:chOff x="816950" y="467150"/>
                <a:chExt cx="196200" cy="375250"/>
              </a:xfrm>
            </p:grpSpPr>
            <p:sp>
              <p:nvSpPr>
                <p:cNvPr id="1394" name="Google Shape;1394;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6" name="Google Shape;1396;p49"/>
              <p:cNvGrpSpPr/>
              <p:nvPr/>
            </p:nvGrpSpPr>
            <p:grpSpPr>
              <a:xfrm>
                <a:off x="2100388" y="452264"/>
                <a:ext cx="196200" cy="375250"/>
                <a:chOff x="816950" y="467150"/>
                <a:chExt cx="196200" cy="375250"/>
              </a:xfrm>
            </p:grpSpPr>
            <p:sp>
              <p:nvSpPr>
                <p:cNvPr id="1397" name="Google Shape;1397;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9" name="Google Shape;1399;p49"/>
              <p:cNvGrpSpPr/>
              <p:nvPr/>
            </p:nvGrpSpPr>
            <p:grpSpPr>
              <a:xfrm>
                <a:off x="2528200" y="452264"/>
                <a:ext cx="196200" cy="375250"/>
                <a:chOff x="816950" y="467150"/>
                <a:chExt cx="196200" cy="375250"/>
              </a:xfrm>
            </p:grpSpPr>
            <p:sp>
              <p:nvSpPr>
                <p:cNvPr id="1400" name="Google Shape;1400;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2" name="Google Shape;1402;p49"/>
              <p:cNvGrpSpPr/>
              <p:nvPr/>
            </p:nvGrpSpPr>
            <p:grpSpPr>
              <a:xfrm>
                <a:off x="2956013" y="452264"/>
                <a:ext cx="196200" cy="375250"/>
                <a:chOff x="816950" y="467150"/>
                <a:chExt cx="196200" cy="375250"/>
              </a:xfrm>
            </p:grpSpPr>
            <p:sp>
              <p:nvSpPr>
                <p:cNvPr id="1403" name="Google Shape;1403;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5" name="Google Shape;1405;p49"/>
              <p:cNvGrpSpPr/>
              <p:nvPr/>
            </p:nvGrpSpPr>
            <p:grpSpPr>
              <a:xfrm>
                <a:off x="3383825" y="452264"/>
                <a:ext cx="196200" cy="375250"/>
                <a:chOff x="816950" y="467150"/>
                <a:chExt cx="196200" cy="375250"/>
              </a:xfrm>
            </p:grpSpPr>
            <p:sp>
              <p:nvSpPr>
                <p:cNvPr id="1406" name="Google Shape;1406;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8" name="Google Shape;1408;p49"/>
              <p:cNvGrpSpPr/>
              <p:nvPr/>
            </p:nvGrpSpPr>
            <p:grpSpPr>
              <a:xfrm>
                <a:off x="3811638" y="452264"/>
                <a:ext cx="196200" cy="375250"/>
                <a:chOff x="816950" y="467150"/>
                <a:chExt cx="196200" cy="375250"/>
              </a:xfrm>
            </p:grpSpPr>
            <p:sp>
              <p:nvSpPr>
                <p:cNvPr id="1409" name="Google Shape;1409;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1" name="Google Shape;1411;p49"/>
              <p:cNvGrpSpPr/>
              <p:nvPr/>
            </p:nvGrpSpPr>
            <p:grpSpPr>
              <a:xfrm>
                <a:off x="4239450" y="452264"/>
                <a:ext cx="196200" cy="375250"/>
                <a:chOff x="816950" y="467150"/>
                <a:chExt cx="196200" cy="375250"/>
              </a:xfrm>
            </p:grpSpPr>
            <p:sp>
              <p:nvSpPr>
                <p:cNvPr id="1412" name="Google Shape;1412;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4" name="Google Shape;1414;p49"/>
              <p:cNvGrpSpPr/>
              <p:nvPr/>
            </p:nvGrpSpPr>
            <p:grpSpPr>
              <a:xfrm>
                <a:off x="4667263" y="452264"/>
                <a:ext cx="196200" cy="375250"/>
                <a:chOff x="816950" y="467150"/>
                <a:chExt cx="196200" cy="375250"/>
              </a:xfrm>
            </p:grpSpPr>
            <p:sp>
              <p:nvSpPr>
                <p:cNvPr id="1415" name="Google Shape;1415;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7" name="Google Shape;1417;p49"/>
              <p:cNvGrpSpPr/>
              <p:nvPr/>
            </p:nvGrpSpPr>
            <p:grpSpPr>
              <a:xfrm>
                <a:off x="5095075" y="452264"/>
                <a:ext cx="196200" cy="375250"/>
                <a:chOff x="816950" y="467150"/>
                <a:chExt cx="196200" cy="375250"/>
              </a:xfrm>
            </p:grpSpPr>
            <p:sp>
              <p:nvSpPr>
                <p:cNvPr id="1418" name="Google Shape;1418;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0" name="Google Shape;1420;p49"/>
              <p:cNvGrpSpPr/>
              <p:nvPr/>
            </p:nvGrpSpPr>
            <p:grpSpPr>
              <a:xfrm>
                <a:off x="5522888" y="452264"/>
                <a:ext cx="196200" cy="375250"/>
                <a:chOff x="816950" y="467150"/>
                <a:chExt cx="196200" cy="375250"/>
              </a:xfrm>
            </p:grpSpPr>
            <p:sp>
              <p:nvSpPr>
                <p:cNvPr id="1421" name="Google Shape;1421;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3" name="Google Shape;1423;p49"/>
              <p:cNvGrpSpPr/>
              <p:nvPr/>
            </p:nvGrpSpPr>
            <p:grpSpPr>
              <a:xfrm>
                <a:off x="5950700" y="452264"/>
                <a:ext cx="196200" cy="375250"/>
                <a:chOff x="816950" y="467150"/>
                <a:chExt cx="196200" cy="375250"/>
              </a:xfrm>
            </p:grpSpPr>
            <p:sp>
              <p:nvSpPr>
                <p:cNvPr id="1424" name="Google Shape;1424;p49"/>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9"/>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1426" name="Google Shape;1426;p49"/>
          <p:cNvGrpSpPr/>
          <p:nvPr/>
        </p:nvGrpSpPr>
        <p:grpSpPr>
          <a:xfrm>
            <a:off x="7784950" y="452284"/>
            <a:ext cx="701095" cy="1079022"/>
            <a:chOff x="5120675" y="1937000"/>
            <a:chExt cx="925050" cy="1423700"/>
          </a:xfrm>
        </p:grpSpPr>
        <p:sp>
          <p:nvSpPr>
            <p:cNvPr id="1427" name="Google Shape;1427;p49"/>
            <p:cNvSpPr/>
            <p:nvPr/>
          </p:nvSpPr>
          <p:spPr>
            <a:xfrm>
              <a:off x="5120675" y="1937000"/>
              <a:ext cx="925050" cy="1423700"/>
            </a:xfrm>
            <a:custGeom>
              <a:rect b="b" l="l" r="r" t="t"/>
              <a:pathLst>
                <a:path extrusionOk="0" h="56948" w="37002">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9"/>
            <p:cNvSpPr/>
            <p:nvPr/>
          </p:nvSpPr>
          <p:spPr>
            <a:xfrm>
              <a:off x="5236675" y="2133850"/>
              <a:ext cx="693025" cy="57275"/>
            </a:xfrm>
            <a:custGeom>
              <a:rect b="b" l="l" r="r" t="t"/>
              <a:pathLst>
                <a:path extrusionOk="0" h="2291" w="27721">
                  <a:moveTo>
                    <a:pt x="1" y="0"/>
                  </a:moveTo>
                  <a:lnTo>
                    <a:pt x="1" y="2290"/>
                  </a:lnTo>
                  <a:lnTo>
                    <a:pt x="27721" y="2290"/>
                  </a:lnTo>
                  <a:lnTo>
                    <a:pt x="2772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9"/>
            <p:cNvSpPr/>
            <p:nvPr/>
          </p:nvSpPr>
          <p:spPr>
            <a:xfrm>
              <a:off x="5236675" y="2293550"/>
              <a:ext cx="693025" cy="57775"/>
            </a:xfrm>
            <a:custGeom>
              <a:rect b="b" l="l" r="r" t="t"/>
              <a:pathLst>
                <a:path extrusionOk="0" h="2311" w="27721">
                  <a:moveTo>
                    <a:pt x="1" y="0"/>
                  </a:moveTo>
                  <a:lnTo>
                    <a:pt x="1" y="2310"/>
                  </a:lnTo>
                  <a:lnTo>
                    <a:pt x="27721" y="2310"/>
                  </a:lnTo>
                  <a:lnTo>
                    <a:pt x="2772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9"/>
            <p:cNvSpPr/>
            <p:nvPr/>
          </p:nvSpPr>
          <p:spPr>
            <a:xfrm>
              <a:off x="5236675" y="2453225"/>
              <a:ext cx="693025" cy="57775"/>
            </a:xfrm>
            <a:custGeom>
              <a:rect b="b" l="l" r="r" t="t"/>
              <a:pathLst>
                <a:path extrusionOk="0" h="2311" w="27721">
                  <a:moveTo>
                    <a:pt x="1" y="1"/>
                  </a:moveTo>
                  <a:lnTo>
                    <a:pt x="1" y="2311"/>
                  </a:lnTo>
                  <a:lnTo>
                    <a:pt x="27721" y="2311"/>
                  </a:lnTo>
                  <a:lnTo>
                    <a:pt x="277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9"/>
            <p:cNvSpPr/>
            <p:nvPr/>
          </p:nvSpPr>
          <p:spPr>
            <a:xfrm>
              <a:off x="5236675" y="2613425"/>
              <a:ext cx="693025" cy="57775"/>
            </a:xfrm>
            <a:custGeom>
              <a:rect b="b" l="l" r="r" t="t"/>
              <a:pathLst>
                <a:path extrusionOk="0" h="2311" w="27721">
                  <a:moveTo>
                    <a:pt x="1" y="1"/>
                  </a:moveTo>
                  <a:lnTo>
                    <a:pt x="1" y="2311"/>
                  </a:lnTo>
                  <a:lnTo>
                    <a:pt x="27721" y="2311"/>
                  </a:lnTo>
                  <a:lnTo>
                    <a:pt x="277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9"/>
            <p:cNvSpPr/>
            <p:nvPr/>
          </p:nvSpPr>
          <p:spPr>
            <a:xfrm>
              <a:off x="5236675" y="2773125"/>
              <a:ext cx="693025" cy="57775"/>
            </a:xfrm>
            <a:custGeom>
              <a:rect b="b" l="l" r="r" t="t"/>
              <a:pathLst>
                <a:path extrusionOk="0" h="2311" w="27721">
                  <a:moveTo>
                    <a:pt x="1" y="0"/>
                  </a:moveTo>
                  <a:lnTo>
                    <a:pt x="1" y="2310"/>
                  </a:lnTo>
                  <a:lnTo>
                    <a:pt x="27721" y="2310"/>
                  </a:lnTo>
                  <a:lnTo>
                    <a:pt x="2772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9"/>
            <p:cNvSpPr/>
            <p:nvPr/>
          </p:nvSpPr>
          <p:spPr>
            <a:xfrm>
              <a:off x="5236675" y="2935825"/>
              <a:ext cx="693025" cy="57275"/>
            </a:xfrm>
            <a:custGeom>
              <a:rect b="b" l="l" r="r" t="t"/>
              <a:pathLst>
                <a:path extrusionOk="0" h="2291" w="27721">
                  <a:moveTo>
                    <a:pt x="1" y="1"/>
                  </a:moveTo>
                  <a:lnTo>
                    <a:pt x="1" y="2291"/>
                  </a:lnTo>
                  <a:lnTo>
                    <a:pt x="27721" y="2291"/>
                  </a:lnTo>
                  <a:lnTo>
                    <a:pt x="277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4" name="Google Shape;1434;p49"/>
          <p:cNvGrpSpPr/>
          <p:nvPr/>
        </p:nvGrpSpPr>
        <p:grpSpPr>
          <a:xfrm>
            <a:off x="7701134" y="3351386"/>
            <a:ext cx="1034082" cy="1553342"/>
            <a:chOff x="4112038" y="3686550"/>
            <a:chExt cx="919920" cy="1381854"/>
          </a:xfrm>
        </p:grpSpPr>
        <p:sp>
          <p:nvSpPr>
            <p:cNvPr id="1435" name="Google Shape;1435;p49"/>
            <p:cNvSpPr/>
            <p:nvPr/>
          </p:nvSpPr>
          <p:spPr>
            <a:xfrm>
              <a:off x="4163768" y="4971504"/>
              <a:ext cx="831900" cy="969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9"/>
            <p:cNvSpPr/>
            <p:nvPr/>
          </p:nvSpPr>
          <p:spPr>
            <a:xfrm>
              <a:off x="4112038" y="3686550"/>
              <a:ext cx="919920" cy="1166487"/>
            </a:xfrm>
            <a:custGeom>
              <a:rect b="b" l="l" r="r" t="t"/>
              <a:pathLst>
                <a:path extrusionOk="0" h="40577" w="3200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9"/>
            <p:cNvSpPr/>
            <p:nvPr/>
          </p:nvSpPr>
          <p:spPr>
            <a:xfrm>
              <a:off x="4385744" y="4110980"/>
              <a:ext cx="367307" cy="654293"/>
            </a:xfrm>
            <a:custGeom>
              <a:rect b="b" l="l" r="r" t="t"/>
              <a:pathLst>
                <a:path extrusionOk="0" h="22760" w="12777">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9"/>
            <p:cNvSpPr/>
            <p:nvPr/>
          </p:nvSpPr>
          <p:spPr>
            <a:xfrm>
              <a:off x="4284121" y="4709217"/>
              <a:ext cx="576905" cy="78567"/>
            </a:xfrm>
            <a:custGeom>
              <a:rect b="b" l="l" r="r" t="t"/>
              <a:pathLst>
                <a:path extrusionOk="0" h="2733" w="20068">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9"/>
            <p:cNvSpPr/>
            <p:nvPr/>
          </p:nvSpPr>
          <p:spPr>
            <a:xfrm>
              <a:off x="4284121" y="4787756"/>
              <a:ext cx="576905" cy="79142"/>
            </a:xfrm>
            <a:custGeom>
              <a:rect b="b" l="l" r="r" t="t"/>
              <a:pathLst>
                <a:path extrusionOk="0" h="2753" w="20068">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9"/>
            <p:cNvSpPr/>
            <p:nvPr/>
          </p:nvSpPr>
          <p:spPr>
            <a:xfrm>
              <a:off x="4284121" y="4866869"/>
              <a:ext cx="576905" cy="78567"/>
            </a:xfrm>
            <a:custGeom>
              <a:rect b="b" l="l" r="r" t="t"/>
              <a:pathLst>
                <a:path extrusionOk="0" h="2733" w="20068">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9"/>
            <p:cNvSpPr/>
            <p:nvPr/>
          </p:nvSpPr>
          <p:spPr>
            <a:xfrm>
              <a:off x="4284121" y="4945408"/>
              <a:ext cx="576905" cy="79142"/>
            </a:xfrm>
            <a:custGeom>
              <a:rect b="b" l="l" r="r" t="t"/>
              <a:pathLst>
                <a:path extrusionOk="0" h="2753" w="20068">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49"/>
            <p:cNvSpPr/>
            <p:nvPr/>
          </p:nvSpPr>
          <p:spPr>
            <a:xfrm>
              <a:off x="4322815" y="4778528"/>
              <a:ext cx="498367" cy="19088"/>
            </a:xfrm>
            <a:custGeom>
              <a:rect b="b" l="l" r="r" t="t"/>
              <a:pathLst>
                <a:path extrusionOk="0" h="664" w="17336">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49"/>
            <p:cNvSpPr/>
            <p:nvPr/>
          </p:nvSpPr>
          <p:spPr>
            <a:xfrm>
              <a:off x="4322815" y="4857066"/>
              <a:ext cx="498367" cy="19060"/>
            </a:xfrm>
            <a:custGeom>
              <a:rect b="b" l="l" r="r" t="t"/>
              <a:pathLst>
                <a:path extrusionOk="0" h="663" w="17336">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9"/>
            <p:cNvSpPr/>
            <p:nvPr/>
          </p:nvSpPr>
          <p:spPr>
            <a:xfrm>
              <a:off x="4322815" y="4936151"/>
              <a:ext cx="498367" cy="19088"/>
            </a:xfrm>
            <a:custGeom>
              <a:rect b="b" l="l" r="r" t="t"/>
              <a:pathLst>
                <a:path extrusionOk="0" h="664" w="17336">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5" name="Google Shape;1445;p49"/>
          <p:cNvGrpSpPr/>
          <p:nvPr/>
        </p:nvGrpSpPr>
        <p:grpSpPr>
          <a:xfrm>
            <a:off x="226675" y="3034725"/>
            <a:ext cx="1027975" cy="1851078"/>
            <a:chOff x="8046725" y="2806125"/>
            <a:chExt cx="1027975" cy="1851078"/>
          </a:xfrm>
        </p:grpSpPr>
        <p:sp>
          <p:nvSpPr>
            <p:cNvPr id="1446" name="Google Shape;1446;p49"/>
            <p:cNvSpPr/>
            <p:nvPr/>
          </p:nvSpPr>
          <p:spPr>
            <a:xfrm>
              <a:off x="8178525" y="4543803"/>
              <a:ext cx="764400" cy="1134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7" name="Google Shape;1447;p49"/>
            <p:cNvGrpSpPr/>
            <p:nvPr/>
          </p:nvGrpSpPr>
          <p:grpSpPr>
            <a:xfrm>
              <a:off x="8046725" y="2806125"/>
              <a:ext cx="1027975" cy="1793300"/>
              <a:chOff x="-868675" y="2970500"/>
              <a:chExt cx="1027975" cy="1793300"/>
            </a:xfrm>
          </p:grpSpPr>
          <p:sp>
            <p:nvSpPr>
              <p:cNvPr id="1448" name="Google Shape;1448;p49"/>
              <p:cNvSpPr/>
              <p:nvPr/>
            </p:nvSpPr>
            <p:spPr>
              <a:xfrm>
                <a:off x="-868675" y="3094025"/>
                <a:ext cx="1027975" cy="908475"/>
              </a:xfrm>
              <a:custGeom>
                <a:rect b="b" l="l" r="r" t="t"/>
                <a:pathLst>
                  <a:path extrusionOk="0" h="36339" w="41119">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49"/>
              <p:cNvSpPr/>
              <p:nvPr/>
            </p:nvSpPr>
            <p:spPr>
              <a:xfrm>
                <a:off x="-774775" y="3167350"/>
                <a:ext cx="813550" cy="777900"/>
              </a:xfrm>
              <a:custGeom>
                <a:rect b="b" l="l" r="r" t="t"/>
                <a:pathLst>
                  <a:path extrusionOk="0" h="31116" w="32542">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49"/>
              <p:cNvSpPr/>
              <p:nvPr/>
            </p:nvSpPr>
            <p:spPr>
              <a:xfrm>
                <a:off x="-40100" y="3290375"/>
                <a:ext cx="129600" cy="13100"/>
              </a:xfrm>
              <a:custGeom>
                <a:rect b="b" l="l" r="r" t="t"/>
                <a:pathLst>
                  <a:path extrusionOk="0" h="524" w="5184">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9"/>
              <p:cNvSpPr/>
              <p:nvPr/>
            </p:nvSpPr>
            <p:spPr>
              <a:xfrm>
                <a:off x="-153575" y="3213050"/>
                <a:ext cx="59775" cy="214950"/>
              </a:xfrm>
              <a:custGeom>
                <a:rect b="b" l="l" r="r" t="t"/>
                <a:pathLst>
                  <a:path extrusionOk="0" h="8598" w="2391">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49"/>
              <p:cNvSpPr/>
              <p:nvPr/>
            </p:nvSpPr>
            <p:spPr>
              <a:xfrm>
                <a:off x="-146550" y="3475700"/>
                <a:ext cx="131600" cy="27625"/>
              </a:xfrm>
              <a:custGeom>
                <a:rect b="b" l="l" r="r" t="t"/>
                <a:pathLst>
                  <a:path extrusionOk="0" h="1105" w="5264">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49"/>
              <p:cNvSpPr/>
              <p:nvPr/>
            </p:nvSpPr>
            <p:spPr>
              <a:xfrm>
                <a:off x="-666300" y="3530925"/>
                <a:ext cx="13075" cy="113525"/>
              </a:xfrm>
              <a:custGeom>
                <a:rect b="b" l="l" r="r" t="t"/>
                <a:pathLst>
                  <a:path extrusionOk="0" h="4541" w="523">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9"/>
              <p:cNvSpPr/>
              <p:nvPr/>
            </p:nvSpPr>
            <p:spPr>
              <a:xfrm>
                <a:off x="-832525" y="3569100"/>
                <a:ext cx="126575" cy="19600"/>
              </a:xfrm>
              <a:custGeom>
                <a:rect b="b" l="l" r="r" t="t"/>
                <a:pathLst>
                  <a:path extrusionOk="0" h="784" w="5063">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9"/>
              <p:cNvSpPr/>
              <p:nvPr/>
            </p:nvSpPr>
            <p:spPr>
              <a:xfrm>
                <a:off x="-693425" y="2970500"/>
                <a:ext cx="725675" cy="1067650"/>
              </a:xfrm>
              <a:custGeom>
                <a:rect b="b" l="l" r="r" t="t"/>
                <a:pathLst>
                  <a:path extrusionOk="0" h="42706" w="29027">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9"/>
              <p:cNvSpPr/>
              <p:nvPr/>
            </p:nvSpPr>
            <p:spPr>
              <a:xfrm>
                <a:off x="-382575" y="3039300"/>
                <a:ext cx="13575" cy="995850"/>
              </a:xfrm>
              <a:custGeom>
                <a:rect b="b" l="l" r="r" t="t"/>
                <a:pathLst>
                  <a:path extrusionOk="0" h="39834" w="543">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49"/>
              <p:cNvSpPr/>
              <p:nvPr/>
            </p:nvSpPr>
            <p:spPr>
              <a:xfrm>
                <a:off x="-572400" y="3324525"/>
                <a:ext cx="431900" cy="264175"/>
              </a:xfrm>
              <a:custGeom>
                <a:rect b="b" l="l" r="r" t="t"/>
                <a:pathLst>
                  <a:path extrusionOk="0" h="10567" w="17276">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49"/>
              <p:cNvSpPr/>
              <p:nvPr/>
            </p:nvSpPr>
            <p:spPr>
              <a:xfrm>
                <a:off x="-642200" y="3609775"/>
                <a:ext cx="627250" cy="399250"/>
              </a:xfrm>
              <a:custGeom>
                <a:rect b="b" l="l" r="r" t="t"/>
                <a:pathLst>
                  <a:path extrusionOk="0" h="15970" w="2509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9"/>
              <p:cNvSpPr/>
              <p:nvPr/>
            </p:nvSpPr>
            <p:spPr>
              <a:xfrm>
                <a:off x="-699950" y="3976875"/>
                <a:ext cx="690525" cy="786925"/>
              </a:xfrm>
              <a:custGeom>
                <a:rect b="b" l="l" r="r" t="t"/>
                <a:pathLst>
                  <a:path extrusionOk="0" h="31477" w="27621">
                    <a:moveTo>
                      <a:pt x="0" y="0"/>
                    </a:moveTo>
                    <a:lnTo>
                      <a:pt x="5966" y="31477"/>
                    </a:lnTo>
                    <a:lnTo>
                      <a:pt x="21775" y="31477"/>
                    </a:lnTo>
                    <a:lnTo>
                      <a:pt x="27620" y="0"/>
                    </a:lnTo>
                    <a:close/>
                  </a:path>
                </a:pathLst>
              </a:cu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4" name="Shape 1464"/>
        <p:cNvGrpSpPr/>
        <p:nvPr/>
      </p:nvGrpSpPr>
      <p:grpSpPr>
        <a:xfrm>
          <a:off x="0" y="0"/>
          <a:ext cx="0" cy="0"/>
          <a:chOff x="0" y="0"/>
          <a:chExt cx="0" cy="0"/>
        </a:xfrm>
      </p:grpSpPr>
      <p:sp>
        <p:nvSpPr>
          <p:cNvPr id="1465" name="Google Shape;1465;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66" name="Google Shape;1466;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67" name="Google Shape;146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8" name="Shape 1468"/>
        <p:cNvGrpSpPr/>
        <p:nvPr/>
      </p:nvGrpSpPr>
      <p:grpSpPr>
        <a:xfrm>
          <a:off x="0" y="0"/>
          <a:ext cx="0" cy="0"/>
          <a:chOff x="0" y="0"/>
          <a:chExt cx="0" cy="0"/>
        </a:xfrm>
      </p:grpSpPr>
      <p:sp>
        <p:nvSpPr>
          <p:cNvPr id="1469" name="Google Shape;1469;p5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70" name="Google Shape;147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1" name="Shape 1471"/>
        <p:cNvGrpSpPr/>
        <p:nvPr/>
      </p:nvGrpSpPr>
      <p:grpSpPr>
        <a:xfrm>
          <a:off x="0" y="0"/>
          <a:ext cx="0" cy="0"/>
          <a:chOff x="0" y="0"/>
          <a:chExt cx="0" cy="0"/>
        </a:xfrm>
      </p:grpSpPr>
      <p:sp>
        <p:nvSpPr>
          <p:cNvPr id="1472" name="Google Shape;1472;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3" name="Google Shape;1473;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74" name="Google Shape;147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5" name="Shape 1475"/>
        <p:cNvGrpSpPr/>
        <p:nvPr/>
      </p:nvGrpSpPr>
      <p:grpSpPr>
        <a:xfrm>
          <a:off x="0" y="0"/>
          <a:ext cx="0" cy="0"/>
          <a:chOff x="0" y="0"/>
          <a:chExt cx="0" cy="0"/>
        </a:xfrm>
      </p:grpSpPr>
      <p:sp>
        <p:nvSpPr>
          <p:cNvPr id="1476" name="Google Shape;147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7" name="Google Shape;1477;p5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8" name="Google Shape;1478;p5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9" name="Google Shape;147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grpSp>
        <p:nvGrpSpPr>
          <p:cNvPr id="91" name="Google Shape;91;p27"/>
          <p:cNvGrpSpPr/>
          <p:nvPr/>
        </p:nvGrpSpPr>
        <p:grpSpPr>
          <a:xfrm>
            <a:off x="10025" y="-12300"/>
            <a:ext cx="9123927" cy="5187493"/>
            <a:chOff x="33197" y="-12175"/>
            <a:chExt cx="9123927" cy="5118900"/>
          </a:xfrm>
        </p:grpSpPr>
        <p:grpSp>
          <p:nvGrpSpPr>
            <p:cNvPr id="92" name="Google Shape;92;p27"/>
            <p:cNvGrpSpPr/>
            <p:nvPr/>
          </p:nvGrpSpPr>
          <p:grpSpPr>
            <a:xfrm>
              <a:off x="577902" y="-12175"/>
              <a:ext cx="7986671" cy="5118900"/>
              <a:chOff x="577902" y="-12175"/>
              <a:chExt cx="7986671" cy="5118900"/>
            </a:xfrm>
          </p:grpSpPr>
          <p:cxnSp>
            <p:nvCxnSpPr>
              <p:cNvPr id="93" name="Google Shape;93;p27"/>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4" name="Google Shape;94;p27"/>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5" name="Google Shape;95;p27"/>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6" name="Google Shape;96;p27"/>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7" name="Google Shape;97;p27"/>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8" name="Google Shape;98;p27"/>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99" name="Google Shape;99;p27"/>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0" name="Google Shape;100;p27"/>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1" name="Google Shape;101;p27"/>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2" name="Google Shape;102;p27"/>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3" name="Google Shape;103;p27"/>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4" name="Google Shape;104;p27"/>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5" name="Google Shape;105;p27"/>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6" name="Google Shape;106;p27"/>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07" name="Google Shape;107;p27"/>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08" name="Google Shape;108;p27"/>
            <p:cNvGrpSpPr/>
            <p:nvPr/>
          </p:nvGrpSpPr>
          <p:grpSpPr>
            <a:xfrm rot="5400000">
              <a:off x="2598493" y="-2006994"/>
              <a:ext cx="3993336" cy="9123927"/>
              <a:chOff x="577902" y="-12175"/>
              <a:chExt cx="3993336" cy="5118900"/>
            </a:xfrm>
          </p:grpSpPr>
          <p:cxnSp>
            <p:nvCxnSpPr>
              <p:cNvPr id="109" name="Google Shape;109;p27"/>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0" name="Google Shape;110;p27"/>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1" name="Google Shape;111;p27"/>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2" name="Google Shape;112;p27"/>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3" name="Google Shape;113;p27"/>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4" name="Google Shape;114;p27"/>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5" name="Google Shape;115;p27"/>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16" name="Google Shape;116;p27"/>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17" name="Google Shape;117;p27"/>
          <p:cNvGrpSpPr/>
          <p:nvPr/>
        </p:nvGrpSpPr>
        <p:grpSpPr>
          <a:xfrm>
            <a:off x="16525" y="206675"/>
            <a:ext cx="1102825" cy="1470925"/>
            <a:chOff x="8269775" y="3716750"/>
            <a:chExt cx="1102825" cy="1470925"/>
          </a:xfrm>
        </p:grpSpPr>
        <p:sp>
          <p:nvSpPr>
            <p:cNvPr id="118" name="Google Shape;118;p27"/>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7"/>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7"/>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7"/>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7"/>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7"/>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7"/>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7"/>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 name="Google Shape;126;p27"/>
          <p:cNvGrpSpPr/>
          <p:nvPr/>
        </p:nvGrpSpPr>
        <p:grpSpPr>
          <a:xfrm>
            <a:off x="43050" y="378150"/>
            <a:ext cx="9057900" cy="4584350"/>
            <a:chOff x="43050" y="378150"/>
            <a:chExt cx="9057900" cy="4584350"/>
          </a:xfrm>
        </p:grpSpPr>
        <p:grpSp>
          <p:nvGrpSpPr>
            <p:cNvPr id="127" name="Google Shape;127;p27"/>
            <p:cNvGrpSpPr/>
            <p:nvPr/>
          </p:nvGrpSpPr>
          <p:grpSpPr>
            <a:xfrm>
              <a:off x="125517" y="1054571"/>
              <a:ext cx="8878404" cy="3722222"/>
              <a:chOff x="125517" y="1054571"/>
              <a:chExt cx="8878404" cy="3722222"/>
            </a:xfrm>
          </p:grpSpPr>
          <p:sp>
            <p:nvSpPr>
              <p:cNvPr id="128" name="Google Shape;128;p27"/>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7"/>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27"/>
              <p:cNvGrpSpPr/>
              <p:nvPr/>
            </p:nvGrpSpPr>
            <p:grpSpPr>
              <a:xfrm>
                <a:off x="8710521" y="1054571"/>
                <a:ext cx="293400" cy="3722222"/>
                <a:chOff x="8710521" y="1196850"/>
                <a:chExt cx="293400" cy="3722222"/>
              </a:xfrm>
            </p:grpSpPr>
            <p:sp>
              <p:nvSpPr>
                <p:cNvPr id="131" name="Google Shape;131;p27"/>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7"/>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 name="Google Shape;133;p27"/>
              <p:cNvGrpSpPr/>
              <p:nvPr/>
            </p:nvGrpSpPr>
            <p:grpSpPr>
              <a:xfrm>
                <a:off x="125517" y="1054571"/>
                <a:ext cx="293400" cy="3722222"/>
                <a:chOff x="8710521" y="1196850"/>
                <a:chExt cx="293400" cy="3722222"/>
              </a:xfrm>
            </p:grpSpPr>
            <p:sp>
              <p:nvSpPr>
                <p:cNvPr id="134" name="Google Shape;134;p27"/>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7"/>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6" name="Google Shape;136;p27"/>
            <p:cNvGrpSpPr/>
            <p:nvPr/>
          </p:nvGrpSpPr>
          <p:grpSpPr>
            <a:xfrm>
              <a:off x="43050" y="378150"/>
              <a:ext cx="9057900" cy="4584350"/>
              <a:chOff x="35650" y="378150"/>
              <a:chExt cx="9057900" cy="4584350"/>
            </a:xfrm>
          </p:grpSpPr>
          <p:sp>
            <p:nvSpPr>
              <p:cNvPr id="137" name="Google Shape;137;p27"/>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7"/>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9" name="Google Shape;139;p27"/>
          <p:cNvSpPr txBox="1"/>
          <p:nvPr>
            <p:ph hasCustomPrompt="1" type="title"/>
          </p:nvPr>
        </p:nvSpPr>
        <p:spPr>
          <a:xfrm>
            <a:off x="2129125" y="1772050"/>
            <a:ext cx="6321000" cy="1134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600"/>
              <a:buNone/>
              <a:defRPr sz="75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40" name="Google Shape;140;p27"/>
          <p:cNvSpPr txBox="1"/>
          <p:nvPr>
            <p:ph idx="1" type="subTitle"/>
          </p:nvPr>
        </p:nvSpPr>
        <p:spPr>
          <a:xfrm>
            <a:off x="3584550" y="2874343"/>
            <a:ext cx="4865700" cy="49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800">
                <a:highlight>
                  <a:schemeClr val="accent1"/>
                </a:highlight>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41" name="Google Shape;141;p27"/>
          <p:cNvGrpSpPr/>
          <p:nvPr/>
        </p:nvGrpSpPr>
        <p:grpSpPr>
          <a:xfrm>
            <a:off x="8237200" y="3187125"/>
            <a:ext cx="1027975" cy="1851078"/>
            <a:chOff x="8046725" y="2806125"/>
            <a:chExt cx="1027975" cy="1851078"/>
          </a:xfrm>
        </p:grpSpPr>
        <p:sp>
          <p:nvSpPr>
            <p:cNvPr id="142" name="Google Shape;142;p27"/>
            <p:cNvSpPr/>
            <p:nvPr/>
          </p:nvSpPr>
          <p:spPr>
            <a:xfrm>
              <a:off x="8178525" y="4543803"/>
              <a:ext cx="764400" cy="1134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 name="Google Shape;143;p27"/>
            <p:cNvGrpSpPr/>
            <p:nvPr/>
          </p:nvGrpSpPr>
          <p:grpSpPr>
            <a:xfrm>
              <a:off x="8046725" y="2806125"/>
              <a:ext cx="1027975" cy="1793300"/>
              <a:chOff x="-868675" y="2970500"/>
              <a:chExt cx="1027975" cy="1793300"/>
            </a:xfrm>
          </p:grpSpPr>
          <p:sp>
            <p:nvSpPr>
              <p:cNvPr id="144" name="Google Shape;144;p27"/>
              <p:cNvSpPr/>
              <p:nvPr/>
            </p:nvSpPr>
            <p:spPr>
              <a:xfrm>
                <a:off x="-868675" y="3094025"/>
                <a:ext cx="1027975" cy="908475"/>
              </a:xfrm>
              <a:custGeom>
                <a:rect b="b" l="l" r="r" t="t"/>
                <a:pathLst>
                  <a:path extrusionOk="0" h="36339" w="41119">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7"/>
              <p:cNvSpPr/>
              <p:nvPr/>
            </p:nvSpPr>
            <p:spPr>
              <a:xfrm>
                <a:off x="-774775" y="3167350"/>
                <a:ext cx="813550" cy="777900"/>
              </a:xfrm>
              <a:custGeom>
                <a:rect b="b" l="l" r="r" t="t"/>
                <a:pathLst>
                  <a:path extrusionOk="0" h="31116" w="32542">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7"/>
              <p:cNvSpPr/>
              <p:nvPr/>
            </p:nvSpPr>
            <p:spPr>
              <a:xfrm>
                <a:off x="-40100" y="3290375"/>
                <a:ext cx="129600" cy="13100"/>
              </a:xfrm>
              <a:custGeom>
                <a:rect b="b" l="l" r="r" t="t"/>
                <a:pathLst>
                  <a:path extrusionOk="0" h="524" w="5184">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7"/>
              <p:cNvSpPr/>
              <p:nvPr/>
            </p:nvSpPr>
            <p:spPr>
              <a:xfrm>
                <a:off x="-153575" y="3213050"/>
                <a:ext cx="59775" cy="214950"/>
              </a:xfrm>
              <a:custGeom>
                <a:rect b="b" l="l" r="r" t="t"/>
                <a:pathLst>
                  <a:path extrusionOk="0" h="8598" w="2391">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7"/>
              <p:cNvSpPr/>
              <p:nvPr/>
            </p:nvSpPr>
            <p:spPr>
              <a:xfrm>
                <a:off x="-146550" y="3475700"/>
                <a:ext cx="131600" cy="27625"/>
              </a:xfrm>
              <a:custGeom>
                <a:rect b="b" l="l" r="r" t="t"/>
                <a:pathLst>
                  <a:path extrusionOk="0" h="1105" w="5264">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7"/>
              <p:cNvSpPr/>
              <p:nvPr/>
            </p:nvSpPr>
            <p:spPr>
              <a:xfrm>
                <a:off x="-666300" y="3530925"/>
                <a:ext cx="13075" cy="113525"/>
              </a:xfrm>
              <a:custGeom>
                <a:rect b="b" l="l" r="r" t="t"/>
                <a:pathLst>
                  <a:path extrusionOk="0" h="4541" w="523">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7"/>
              <p:cNvSpPr/>
              <p:nvPr/>
            </p:nvSpPr>
            <p:spPr>
              <a:xfrm>
                <a:off x="-832525" y="3569100"/>
                <a:ext cx="126575" cy="19600"/>
              </a:xfrm>
              <a:custGeom>
                <a:rect b="b" l="l" r="r" t="t"/>
                <a:pathLst>
                  <a:path extrusionOk="0" h="784" w="5063">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7"/>
              <p:cNvSpPr/>
              <p:nvPr/>
            </p:nvSpPr>
            <p:spPr>
              <a:xfrm>
                <a:off x="-693425" y="2970500"/>
                <a:ext cx="725675" cy="1067650"/>
              </a:xfrm>
              <a:custGeom>
                <a:rect b="b" l="l" r="r" t="t"/>
                <a:pathLst>
                  <a:path extrusionOk="0" h="42706" w="29027">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7"/>
              <p:cNvSpPr/>
              <p:nvPr/>
            </p:nvSpPr>
            <p:spPr>
              <a:xfrm>
                <a:off x="-382575" y="3039300"/>
                <a:ext cx="13575" cy="995850"/>
              </a:xfrm>
              <a:custGeom>
                <a:rect b="b" l="l" r="r" t="t"/>
                <a:pathLst>
                  <a:path extrusionOk="0" h="39834" w="543">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7"/>
              <p:cNvSpPr/>
              <p:nvPr/>
            </p:nvSpPr>
            <p:spPr>
              <a:xfrm>
                <a:off x="-572400" y="3324525"/>
                <a:ext cx="431900" cy="264175"/>
              </a:xfrm>
              <a:custGeom>
                <a:rect b="b" l="l" r="r" t="t"/>
                <a:pathLst>
                  <a:path extrusionOk="0" h="10567" w="17276">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7"/>
              <p:cNvSpPr/>
              <p:nvPr/>
            </p:nvSpPr>
            <p:spPr>
              <a:xfrm>
                <a:off x="-642200" y="3609775"/>
                <a:ext cx="627250" cy="399250"/>
              </a:xfrm>
              <a:custGeom>
                <a:rect b="b" l="l" r="r" t="t"/>
                <a:pathLst>
                  <a:path extrusionOk="0" h="15970" w="2509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7"/>
              <p:cNvSpPr/>
              <p:nvPr/>
            </p:nvSpPr>
            <p:spPr>
              <a:xfrm>
                <a:off x="-699950" y="3976875"/>
                <a:ext cx="690525" cy="786925"/>
              </a:xfrm>
              <a:custGeom>
                <a:rect b="b" l="l" r="r" t="t"/>
                <a:pathLst>
                  <a:path extrusionOk="0" h="31477" w="27621">
                    <a:moveTo>
                      <a:pt x="0" y="0"/>
                    </a:moveTo>
                    <a:lnTo>
                      <a:pt x="5966" y="31477"/>
                    </a:lnTo>
                    <a:lnTo>
                      <a:pt x="21775" y="31477"/>
                    </a:lnTo>
                    <a:lnTo>
                      <a:pt x="27620" y="0"/>
                    </a:lnTo>
                    <a:close/>
                  </a:path>
                </a:pathLst>
              </a:cu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0" name="Shape 1480"/>
        <p:cNvGrpSpPr/>
        <p:nvPr/>
      </p:nvGrpSpPr>
      <p:grpSpPr>
        <a:xfrm>
          <a:off x="0" y="0"/>
          <a:ext cx="0" cy="0"/>
          <a:chOff x="0" y="0"/>
          <a:chExt cx="0" cy="0"/>
        </a:xfrm>
      </p:grpSpPr>
      <p:sp>
        <p:nvSpPr>
          <p:cNvPr id="1481" name="Google Shape;148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2" name="Google Shape;148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83" name="Shape 1483"/>
        <p:cNvGrpSpPr/>
        <p:nvPr/>
      </p:nvGrpSpPr>
      <p:grpSpPr>
        <a:xfrm>
          <a:off x="0" y="0"/>
          <a:ext cx="0" cy="0"/>
          <a:chOff x="0" y="0"/>
          <a:chExt cx="0" cy="0"/>
        </a:xfrm>
      </p:grpSpPr>
      <p:sp>
        <p:nvSpPr>
          <p:cNvPr id="1484" name="Google Shape;1484;p5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85" name="Google Shape;1485;p5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86" name="Google Shape;148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7" name="Shape 1487"/>
        <p:cNvGrpSpPr/>
        <p:nvPr/>
      </p:nvGrpSpPr>
      <p:grpSpPr>
        <a:xfrm>
          <a:off x="0" y="0"/>
          <a:ext cx="0" cy="0"/>
          <a:chOff x="0" y="0"/>
          <a:chExt cx="0" cy="0"/>
        </a:xfrm>
      </p:grpSpPr>
      <p:sp>
        <p:nvSpPr>
          <p:cNvPr id="1488" name="Google Shape;1488;p5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89" name="Google Shape;148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90" name="Shape 1490"/>
        <p:cNvGrpSpPr/>
        <p:nvPr/>
      </p:nvGrpSpPr>
      <p:grpSpPr>
        <a:xfrm>
          <a:off x="0" y="0"/>
          <a:ext cx="0" cy="0"/>
          <a:chOff x="0" y="0"/>
          <a:chExt cx="0" cy="0"/>
        </a:xfrm>
      </p:grpSpPr>
      <p:sp>
        <p:nvSpPr>
          <p:cNvPr id="1491" name="Google Shape;1491;p5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5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93" name="Google Shape;1493;p5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4" name="Google Shape;1494;p5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95" name="Google Shape;1495;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96" name="Shape 1496"/>
        <p:cNvGrpSpPr/>
        <p:nvPr/>
      </p:nvGrpSpPr>
      <p:grpSpPr>
        <a:xfrm>
          <a:off x="0" y="0"/>
          <a:ext cx="0" cy="0"/>
          <a:chOff x="0" y="0"/>
          <a:chExt cx="0" cy="0"/>
        </a:xfrm>
      </p:grpSpPr>
      <p:sp>
        <p:nvSpPr>
          <p:cNvPr id="1497" name="Google Shape;1497;p5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498" name="Google Shape;1498;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9" name="Shape 1499"/>
        <p:cNvGrpSpPr/>
        <p:nvPr/>
      </p:nvGrpSpPr>
      <p:grpSpPr>
        <a:xfrm>
          <a:off x="0" y="0"/>
          <a:ext cx="0" cy="0"/>
          <a:chOff x="0" y="0"/>
          <a:chExt cx="0" cy="0"/>
        </a:xfrm>
      </p:grpSpPr>
      <p:sp>
        <p:nvSpPr>
          <p:cNvPr id="1500" name="Google Shape;1500;p6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01" name="Google Shape;1501;p6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02" name="Google Shape;1502;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3" name="Shape 1503"/>
        <p:cNvGrpSpPr/>
        <p:nvPr/>
      </p:nvGrpSpPr>
      <p:grpSpPr>
        <a:xfrm>
          <a:off x="0" y="0"/>
          <a:ext cx="0" cy="0"/>
          <a:chOff x="0" y="0"/>
          <a:chExt cx="0" cy="0"/>
        </a:xfrm>
      </p:grpSpPr>
      <p:sp>
        <p:nvSpPr>
          <p:cNvPr id="1504" name="Google Shape;1504;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505" name="Shape 1505"/>
        <p:cNvGrpSpPr/>
        <p:nvPr/>
      </p:nvGrpSpPr>
      <p:grpSpPr>
        <a:xfrm>
          <a:off x="0" y="0"/>
          <a:ext cx="0" cy="0"/>
          <a:chOff x="0" y="0"/>
          <a:chExt cx="0" cy="0"/>
        </a:xfrm>
      </p:grpSpPr>
      <p:grpSp>
        <p:nvGrpSpPr>
          <p:cNvPr id="1506" name="Google Shape;1506;p62"/>
          <p:cNvGrpSpPr/>
          <p:nvPr/>
        </p:nvGrpSpPr>
        <p:grpSpPr>
          <a:xfrm>
            <a:off x="10025" y="-12300"/>
            <a:ext cx="9123927" cy="5187493"/>
            <a:chOff x="33197" y="-12175"/>
            <a:chExt cx="9123927" cy="5118900"/>
          </a:xfrm>
        </p:grpSpPr>
        <p:grpSp>
          <p:nvGrpSpPr>
            <p:cNvPr id="1507" name="Google Shape;1507;p62"/>
            <p:cNvGrpSpPr/>
            <p:nvPr/>
          </p:nvGrpSpPr>
          <p:grpSpPr>
            <a:xfrm>
              <a:off x="577902" y="-12175"/>
              <a:ext cx="7986671" cy="5118900"/>
              <a:chOff x="577902" y="-12175"/>
              <a:chExt cx="7986671" cy="5118900"/>
            </a:xfrm>
          </p:grpSpPr>
          <p:cxnSp>
            <p:nvCxnSpPr>
              <p:cNvPr id="1508" name="Google Shape;1508;p6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09" name="Google Shape;1509;p6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0" name="Google Shape;1510;p6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1" name="Google Shape;1511;p6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2" name="Google Shape;1512;p6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3" name="Google Shape;1513;p6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4" name="Google Shape;1514;p6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5" name="Google Shape;1515;p6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6" name="Google Shape;1516;p62"/>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7" name="Google Shape;1517;p62"/>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8" name="Google Shape;1518;p62"/>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19" name="Google Shape;1519;p62"/>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0" name="Google Shape;1520;p62"/>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1" name="Google Shape;1521;p62"/>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2" name="Google Shape;1522;p62"/>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523" name="Google Shape;1523;p62"/>
            <p:cNvGrpSpPr/>
            <p:nvPr/>
          </p:nvGrpSpPr>
          <p:grpSpPr>
            <a:xfrm rot="5400000">
              <a:off x="2598493" y="-2006994"/>
              <a:ext cx="3993336" cy="9123927"/>
              <a:chOff x="577902" y="-12175"/>
              <a:chExt cx="3993336" cy="5118900"/>
            </a:xfrm>
          </p:grpSpPr>
          <p:cxnSp>
            <p:nvCxnSpPr>
              <p:cNvPr id="1524" name="Google Shape;1524;p6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5" name="Google Shape;1525;p6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6" name="Google Shape;1526;p6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7" name="Google Shape;1527;p6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8" name="Google Shape;1528;p6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29" name="Google Shape;1529;p6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30" name="Google Shape;1530;p6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31" name="Google Shape;1531;p6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532" name="Google Shape;1532;p62"/>
          <p:cNvGrpSpPr/>
          <p:nvPr/>
        </p:nvGrpSpPr>
        <p:grpSpPr>
          <a:xfrm>
            <a:off x="43050" y="378150"/>
            <a:ext cx="9057900" cy="4584350"/>
            <a:chOff x="43050" y="378150"/>
            <a:chExt cx="9057900" cy="4584350"/>
          </a:xfrm>
        </p:grpSpPr>
        <p:grpSp>
          <p:nvGrpSpPr>
            <p:cNvPr id="1533" name="Google Shape;1533;p62"/>
            <p:cNvGrpSpPr/>
            <p:nvPr/>
          </p:nvGrpSpPr>
          <p:grpSpPr>
            <a:xfrm>
              <a:off x="125517" y="1054571"/>
              <a:ext cx="8878404" cy="3722222"/>
              <a:chOff x="125517" y="1054571"/>
              <a:chExt cx="8878404" cy="3722222"/>
            </a:xfrm>
          </p:grpSpPr>
          <p:sp>
            <p:nvSpPr>
              <p:cNvPr id="1534" name="Google Shape;1534;p62"/>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62"/>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6" name="Google Shape;1536;p62"/>
              <p:cNvGrpSpPr/>
              <p:nvPr/>
            </p:nvGrpSpPr>
            <p:grpSpPr>
              <a:xfrm>
                <a:off x="8710521" y="1054571"/>
                <a:ext cx="293400" cy="3722222"/>
                <a:chOff x="8710521" y="1196850"/>
                <a:chExt cx="293400" cy="3722222"/>
              </a:xfrm>
            </p:grpSpPr>
            <p:sp>
              <p:nvSpPr>
                <p:cNvPr id="1537" name="Google Shape;1537;p62"/>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62"/>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9" name="Google Shape;1539;p62"/>
              <p:cNvGrpSpPr/>
              <p:nvPr/>
            </p:nvGrpSpPr>
            <p:grpSpPr>
              <a:xfrm>
                <a:off x="125517" y="1054571"/>
                <a:ext cx="293400" cy="3722222"/>
                <a:chOff x="8710521" y="1196850"/>
                <a:chExt cx="293400" cy="3722222"/>
              </a:xfrm>
            </p:grpSpPr>
            <p:sp>
              <p:nvSpPr>
                <p:cNvPr id="1540" name="Google Shape;1540;p62"/>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62"/>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42" name="Google Shape;1542;p62"/>
            <p:cNvGrpSpPr/>
            <p:nvPr/>
          </p:nvGrpSpPr>
          <p:grpSpPr>
            <a:xfrm>
              <a:off x="43050" y="378150"/>
              <a:ext cx="9057900" cy="4584350"/>
              <a:chOff x="35650" y="378150"/>
              <a:chExt cx="9057900" cy="4584350"/>
            </a:xfrm>
          </p:grpSpPr>
          <p:sp>
            <p:nvSpPr>
              <p:cNvPr id="1543" name="Google Shape;1543;p62"/>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62"/>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45" name="Google Shape;1545;p62"/>
          <p:cNvSpPr txBox="1"/>
          <p:nvPr>
            <p:ph type="title"/>
          </p:nvPr>
        </p:nvSpPr>
        <p:spPr>
          <a:xfrm>
            <a:off x="1910659" y="1597411"/>
            <a:ext cx="2305500" cy="365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46" name="Google Shape;1546;p62"/>
          <p:cNvSpPr txBox="1"/>
          <p:nvPr>
            <p:ph idx="1" type="subTitle"/>
          </p:nvPr>
        </p:nvSpPr>
        <p:spPr>
          <a:xfrm>
            <a:off x="1910659" y="1989599"/>
            <a:ext cx="2305500" cy="484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47" name="Google Shape;1547;p62"/>
          <p:cNvSpPr txBox="1"/>
          <p:nvPr>
            <p:ph idx="2" type="title"/>
          </p:nvPr>
        </p:nvSpPr>
        <p:spPr>
          <a:xfrm>
            <a:off x="5921437" y="1597400"/>
            <a:ext cx="2305500" cy="365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48" name="Google Shape;1548;p62"/>
          <p:cNvSpPr txBox="1"/>
          <p:nvPr>
            <p:ph idx="3" type="subTitle"/>
          </p:nvPr>
        </p:nvSpPr>
        <p:spPr>
          <a:xfrm>
            <a:off x="5921437" y="1989588"/>
            <a:ext cx="2305500" cy="484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49" name="Google Shape;1549;p62"/>
          <p:cNvSpPr txBox="1"/>
          <p:nvPr>
            <p:ph idx="4" type="title"/>
          </p:nvPr>
        </p:nvSpPr>
        <p:spPr>
          <a:xfrm>
            <a:off x="1910648" y="3234995"/>
            <a:ext cx="2305500" cy="365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50" name="Google Shape;1550;p62"/>
          <p:cNvSpPr txBox="1"/>
          <p:nvPr>
            <p:ph idx="5" type="subTitle"/>
          </p:nvPr>
        </p:nvSpPr>
        <p:spPr>
          <a:xfrm>
            <a:off x="1910648" y="3628521"/>
            <a:ext cx="2305500" cy="484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1" name="Google Shape;1551;p62"/>
          <p:cNvSpPr txBox="1"/>
          <p:nvPr>
            <p:ph idx="6" type="title"/>
          </p:nvPr>
        </p:nvSpPr>
        <p:spPr>
          <a:xfrm>
            <a:off x="5921452" y="3237998"/>
            <a:ext cx="2305500" cy="365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500"/>
              <a:buNone/>
              <a:defRPr sz="27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52" name="Google Shape;1552;p62"/>
          <p:cNvSpPr txBox="1"/>
          <p:nvPr>
            <p:ph idx="7" type="subTitle"/>
          </p:nvPr>
        </p:nvSpPr>
        <p:spPr>
          <a:xfrm>
            <a:off x="5921452" y="3631524"/>
            <a:ext cx="2305500" cy="484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3" name="Google Shape;1553;p62"/>
          <p:cNvSpPr txBox="1"/>
          <p:nvPr>
            <p:ph idx="8" type="title"/>
          </p:nvPr>
        </p:nvSpPr>
        <p:spPr>
          <a:xfrm>
            <a:off x="917048" y="1615308"/>
            <a:ext cx="841200" cy="841200"/>
          </a:xfrm>
          <a:prstGeom prst="rect">
            <a:avLst/>
          </a:prstGeom>
          <a:solidFill>
            <a:schemeClr val="accent1"/>
          </a:solid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54" name="Google Shape;1554;p62"/>
          <p:cNvSpPr txBox="1"/>
          <p:nvPr>
            <p:ph idx="9" type="title"/>
          </p:nvPr>
        </p:nvSpPr>
        <p:spPr>
          <a:xfrm>
            <a:off x="917059" y="3259686"/>
            <a:ext cx="841200" cy="841200"/>
          </a:xfrm>
          <a:prstGeom prst="rect">
            <a:avLst/>
          </a:prstGeom>
          <a:solidFill>
            <a:schemeClr val="accent1"/>
          </a:solid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55" name="Google Shape;1555;p62"/>
          <p:cNvSpPr txBox="1"/>
          <p:nvPr>
            <p:ph idx="13" type="title"/>
          </p:nvPr>
        </p:nvSpPr>
        <p:spPr>
          <a:xfrm>
            <a:off x="4932293" y="1615308"/>
            <a:ext cx="841200" cy="841200"/>
          </a:xfrm>
          <a:prstGeom prst="rect">
            <a:avLst/>
          </a:prstGeom>
          <a:solidFill>
            <a:schemeClr val="accent1"/>
          </a:solid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56" name="Google Shape;1556;p62"/>
          <p:cNvSpPr txBox="1"/>
          <p:nvPr>
            <p:ph idx="14" type="title"/>
          </p:nvPr>
        </p:nvSpPr>
        <p:spPr>
          <a:xfrm>
            <a:off x="4936823" y="3259686"/>
            <a:ext cx="841200" cy="841200"/>
          </a:xfrm>
          <a:prstGeom prst="rect">
            <a:avLst/>
          </a:prstGeom>
          <a:solidFill>
            <a:schemeClr val="accent1"/>
          </a:solid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57" name="Google Shape;1557;p62"/>
          <p:cNvSpPr txBox="1"/>
          <p:nvPr>
            <p:ph idx="15" type="title"/>
          </p:nvPr>
        </p:nvSpPr>
        <p:spPr>
          <a:xfrm>
            <a:off x="720000" y="615696"/>
            <a:ext cx="7704000" cy="457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大字編號 1">
  <p:cSld name="BIG_NUMBER_1">
    <p:spTree>
      <p:nvGrpSpPr>
        <p:cNvPr id="1558" name="Shape 1558"/>
        <p:cNvGrpSpPr/>
        <p:nvPr/>
      </p:nvGrpSpPr>
      <p:grpSpPr>
        <a:xfrm>
          <a:off x="0" y="0"/>
          <a:ext cx="0" cy="0"/>
          <a:chOff x="0" y="0"/>
          <a:chExt cx="0" cy="0"/>
        </a:xfrm>
      </p:grpSpPr>
      <p:grpSp>
        <p:nvGrpSpPr>
          <p:cNvPr id="1559" name="Google Shape;1559;p63"/>
          <p:cNvGrpSpPr/>
          <p:nvPr/>
        </p:nvGrpSpPr>
        <p:grpSpPr>
          <a:xfrm>
            <a:off x="10025" y="-12300"/>
            <a:ext cx="9123927" cy="5187493"/>
            <a:chOff x="33197" y="-12175"/>
            <a:chExt cx="9123927" cy="5118900"/>
          </a:xfrm>
        </p:grpSpPr>
        <p:grpSp>
          <p:nvGrpSpPr>
            <p:cNvPr id="1560" name="Google Shape;1560;p63"/>
            <p:cNvGrpSpPr/>
            <p:nvPr/>
          </p:nvGrpSpPr>
          <p:grpSpPr>
            <a:xfrm>
              <a:off x="577902" y="-12175"/>
              <a:ext cx="7986671" cy="5118900"/>
              <a:chOff x="577902" y="-12175"/>
              <a:chExt cx="7986671" cy="5118900"/>
            </a:xfrm>
          </p:grpSpPr>
          <p:cxnSp>
            <p:nvCxnSpPr>
              <p:cNvPr id="1561" name="Google Shape;1561;p6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2" name="Google Shape;1562;p6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3" name="Google Shape;1563;p6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4" name="Google Shape;1564;p6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5" name="Google Shape;1565;p6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6" name="Google Shape;1566;p6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7" name="Google Shape;1567;p6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8" name="Google Shape;1568;p6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69" name="Google Shape;1569;p63"/>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0" name="Google Shape;1570;p63"/>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1" name="Google Shape;1571;p63"/>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2" name="Google Shape;1572;p63"/>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3" name="Google Shape;1573;p63"/>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4" name="Google Shape;1574;p63"/>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5" name="Google Shape;1575;p63"/>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576" name="Google Shape;1576;p63"/>
            <p:cNvGrpSpPr/>
            <p:nvPr/>
          </p:nvGrpSpPr>
          <p:grpSpPr>
            <a:xfrm rot="5400000">
              <a:off x="2598493" y="-2006994"/>
              <a:ext cx="3993336" cy="9123927"/>
              <a:chOff x="577902" y="-12175"/>
              <a:chExt cx="3993336" cy="5118900"/>
            </a:xfrm>
          </p:grpSpPr>
          <p:cxnSp>
            <p:nvCxnSpPr>
              <p:cNvPr id="1577" name="Google Shape;1577;p6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8" name="Google Shape;1578;p6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79" name="Google Shape;1579;p6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80" name="Google Shape;1580;p6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81" name="Google Shape;1581;p6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82" name="Google Shape;1582;p6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83" name="Google Shape;1583;p6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584" name="Google Shape;1584;p6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585" name="Google Shape;1585;p63"/>
          <p:cNvGrpSpPr/>
          <p:nvPr/>
        </p:nvGrpSpPr>
        <p:grpSpPr>
          <a:xfrm>
            <a:off x="16525" y="206675"/>
            <a:ext cx="1102825" cy="1470925"/>
            <a:chOff x="8269775" y="3716750"/>
            <a:chExt cx="1102825" cy="1470925"/>
          </a:xfrm>
        </p:grpSpPr>
        <p:sp>
          <p:nvSpPr>
            <p:cNvPr id="1586" name="Google Shape;1586;p63"/>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63"/>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63"/>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63"/>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63"/>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63"/>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63"/>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63"/>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4" name="Google Shape;1594;p63"/>
          <p:cNvGrpSpPr/>
          <p:nvPr/>
        </p:nvGrpSpPr>
        <p:grpSpPr>
          <a:xfrm>
            <a:off x="43050" y="378150"/>
            <a:ext cx="9057900" cy="4584350"/>
            <a:chOff x="43050" y="378150"/>
            <a:chExt cx="9057900" cy="4584350"/>
          </a:xfrm>
        </p:grpSpPr>
        <p:grpSp>
          <p:nvGrpSpPr>
            <p:cNvPr id="1595" name="Google Shape;1595;p63"/>
            <p:cNvGrpSpPr/>
            <p:nvPr/>
          </p:nvGrpSpPr>
          <p:grpSpPr>
            <a:xfrm>
              <a:off x="125517" y="1054571"/>
              <a:ext cx="8878404" cy="3722222"/>
              <a:chOff x="125517" y="1054571"/>
              <a:chExt cx="8878404" cy="3722222"/>
            </a:xfrm>
          </p:grpSpPr>
          <p:sp>
            <p:nvSpPr>
              <p:cNvPr id="1596" name="Google Shape;1596;p63"/>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63"/>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8" name="Google Shape;1598;p63"/>
              <p:cNvGrpSpPr/>
              <p:nvPr/>
            </p:nvGrpSpPr>
            <p:grpSpPr>
              <a:xfrm>
                <a:off x="8710521" y="1054571"/>
                <a:ext cx="293400" cy="3722222"/>
                <a:chOff x="8710521" y="1196850"/>
                <a:chExt cx="293400" cy="3722222"/>
              </a:xfrm>
            </p:grpSpPr>
            <p:sp>
              <p:nvSpPr>
                <p:cNvPr id="1599" name="Google Shape;1599;p6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6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1" name="Google Shape;1601;p63"/>
              <p:cNvGrpSpPr/>
              <p:nvPr/>
            </p:nvGrpSpPr>
            <p:grpSpPr>
              <a:xfrm>
                <a:off x="125517" y="1054571"/>
                <a:ext cx="293400" cy="3722222"/>
                <a:chOff x="8710521" y="1196850"/>
                <a:chExt cx="293400" cy="3722222"/>
              </a:xfrm>
            </p:grpSpPr>
            <p:sp>
              <p:nvSpPr>
                <p:cNvPr id="1602" name="Google Shape;1602;p6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6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04" name="Google Shape;1604;p63"/>
            <p:cNvGrpSpPr/>
            <p:nvPr/>
          </p:nvGrpSpPr>
          <p:grpSpPr>
            <a:xfrm>
              <a:off x="43050" y="378150"/>
              <a:ext cx="9057900" cy="4584350"/>
              <a:chOff x="35650" y="378150"/>
              <a:chExt cx="9057900" cy="4584350"/>
            </a:xfrm>
          </p:grpSpPr>
          <p:sp>
            <p:nvSpPr>
              <p:cNvPr id="1605" name="Google Shape;1605;p63"/>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63"/>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07" name="Google Shape;1607;p63"/>
          <p:cNvSpPr txBox="1"/>
          <p:nvPr>
            <p:ph type="title"/>
          </p:nvPr>
        </p:nvSpPr>
        <p:spPr>
          <a:xfrm>
            <a:off x="2129125" y="1772050"/>
            <a:ext cx="6321000" cy="1134300"/>
          </a:xfrm>
          <a:prstGeom prst="rect">
            <a:avLst/>
          </a:prstGeom>
          <a:noFill/>
          <a:ln>
            <a:noFill/>
          </a:ln>
        </p:spPr>
        <p:txBody>
          <a:bodyPr anchorCtr="0" anchor="ctr" bIns="91425" lIns="91425" spcFirstLastPara="1" rIns="91425" wrap="square" tIns="91425">
            <a:normAutofit/>
          </a:bodyPr>
          <a:lstStyle>
            <a:lvl1pPr lvl="0" algn="r">
              <a:lnSpc>
                <a:spcPct val="100000"/>
              </a:lnSpc>
              <a:spcBef>
                <a:spcPts val="0"/>
              </a:spcBef>
              <a:spcAft>
                <a:spcPts val="0"/>
              </a:spcAft>
              <a:buSzPts val="9600"/>
              <a:buNone/>
              <a:defRPr sz="75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sp>
        <p:nvSpPr>
          <p:cNvPr id="1608" name="Google Shape;1608;p63"/>
          <p:cNvSpPr txBox="1"/>
          <p:nvPr>
            <p:ph idx="1" type="subTitle"/>
          </p:nvPr>
        </p:nvSpPr>
        <p:spPr>
          <a:xfrm>
            <a:off x="3584550" y="2874343"/>
            <a:ext cx="4865700" cy="497100"/>
          </a:xfrm>
          <a:prstGeom prst="rect">
            <a:avLst/>
          </a:prstGeom>
          <a:noFill/>
          <a:ln>
            <a:noFill/>
          </a:ln>
        </p:spPr>
        <p:txBody>
          <a:bodyPr anchorCtr="0" anchor="t" bIns="91425" lIns="91425" spcFirstLastPara="1" rIns="91425" wrap="square" tIns="91425">
            <a:normAutofit/>
          </a:bodyPr>
          <a:lstStyle>
            <a:lvl1pPr lvl="0" algn="r">
              <a:lnSpc>
                <a:spcPct val="100000"/>
              </a:lnSpc>
              <a:spcBef>
                <a:spcPts val="0"/>
              </a:spcBef>
              <a:spcAft>
                <a:spcPts val="0"/>
              </a:spcAft>
              <a:buSzPts val="1600"/>
              <a:buNone/>
              <a:defRPr sz="1800">
                <a:highlight>
                  <a:schemeClr val="accent1"/>
                </a:highlight>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609" name="Google Shape;1609;p63"/>
          <p:cNvGrpSpPr/>
          <p:nvPr/>
        </p:nvGrpSpPr>
        <p:grpSpPr>
          <a:xfrm>
            <a:off x="8237200" y="3187125"/>
            <a:ext cx="1027975" cy="1851078"/>
            <a:chOff x="8046725" y="2806125"/>
            <a:chExt cx="1027975" cy="1851078"/>
          </a:xfrm>
        </p:grpSpPr>
        <p:sp>
          <p:nvSpPr>
            <p:cNvPr id="1610" name="Google Shape;1610;p63"/>
            <p:cNvSpPr/>
            <p:nvPr/>
          </p:nvSpPr>
          <p:spPr>
            <a:xfrm>
              <a:off x="8178525" y="4543803"/>
              <a:ext cx="764400" cy="1134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1" name="Google Shape;1611;p63"/>
            <p:cNvGrpSpPr/>
            <p:nvPr/>
          </p:nvGrpSpPr>
          <p:grpSpPr>
            <a:xfrm>
              <a:off x="8046725" y="2806125"/>
              <a:ext cx="1027975" cy="1793300"/>
              <a:chOff x="-868675" y="2970500"/>
              <a:chExt cx="1027975" cy="1793300"/>
            </a:xfrm>
          </p:grpSpPr>
          <p:sp>
            <p:nvSpPr>
              <p:cNvPr id="1612" name="Google Shape;1612;p63"/>
              <p:cNvSpPr/>
              <p:nvPr/>
            </p:nvSpPr>
            <p:spPr>
              <a:xfrm>
                <a:off x="-868675" y="3094025"/>
                <a:ext cx="1027975" cy="908475"/>
              </a:xfrm>
              <a:custGeom>
                <a:rect b="b" l="l" r="r" t="t"/>
                <a:pathLst>
                  <a:path extrusionOk="0" h="36339" w="41119">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63"/>
              <p:cNvSpPr/>
              <p:nvPr/>
            </p:nvSpPr>
            <p:spPr>
              <a:xfrm>
                <a:off x="-774775" y="3167350"/>
                <a:ext cx="813550" cy="777900"/>
              </a:xfrm>
              <a:custGeom>
                <a:rect b="b" l="l" r="r" t="t"/>
                <a:pathLst>
                  <a:path extrusionOk="0" h="31116" w="32542">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63"/>
              <p:cNvSpPr/>
              <p:nvPr/>
            </p:nvSpPr>
            <p:spPr>
              <a:xfrm>
                <a:off x="-40100" y="3290375"/>
                <a:ext cx="129600" cy="13100"/>
              </a:xfrm>
              <a:custGeom>
                <a:rect b="b" l="l" r="r" t="t"/>
                <a:pathLst>
                  <a:path extrusionOk="0" h="524" w="5184">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63"/>
              <p:cNvSpPr/>
              <p:nvPr/>
            </p:nvSpPr>
            <p:spPr>
              <a:xfrm>
                <a:off x="-153575" y="3213050"/>
                <a:ext cx="59775" cy="214950"/>
              </a:xfrm>
              <a:custGeom>
                <a:rect b="b" l="l" r="r" t="t"/>
                <a:pathLst>
                  <a:path extrusionOk="0" h="8598" w="2391">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63"/>
              <p:cNvSpPr/>
              <p:nvPr/>
            </p:nvSpPr>
            <p:spPr>
              <a:xfrm>
                <a:off x="-146550" y="3475700"/>
                <a:ext cx="131600" cy="27625"/>
              </a:xfrm>
              <a:custGeom>
                <a:rect b="b" l="l" r="r" t="t"/>
                <a:pathLst>
                  <a:path extrusionOk="0" h="1105" w="5264">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63"/>
              <p:cNvSpPr/>
              <p:nvPr/>
            </p:nvSpPr>
            <p:spPr>
              <a:xfrm>
                <a:off x="-666300" y="3530925"/>
                <a:ext cx="13075" cy="113525"/>
              </a:xfrm>
              <a:custGeom>
                <a:rect b="b" l="l" r="r" t="t"/>
                <a:pathLst>
                  <a:path extrusionOk="0" h="4541" w="523">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63"/>
              <p:cNvSpPr/>
              <p:nvPr/>
            </p:nvSpPr>
            <p:spPr>
              <a:xfrm>
                <a:off x="-832525" y="3569100"/>
                <a:ext cx="126575" cy="19600"/>
              </a:xfrm>
              <a:custGeom>
                <a:rect b="b" l="l" r="r" t="t"/>
                <a:pathLst>
                  <a:path extrusionOk="0" h="784" w="5063">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63"/>
              <p:cNvSpPr/>
              <p:nvPr/>
            </p:nvSpPr>
            <p:spPr>
              <a:xfrm>
                <a:off x="-693425" y="2970500"/>
                <a:ext cx="725675" cy="1067650"/>
              </a:xfrm>
              <a:custGeom>
                <a:rect b="b" l="l" r="r" t="t"/>
                <a:pathLst>
                  <a:path extrusionOk="0" h="42706" w="29027">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63"/>
              <p:cNvSpPr/>
              <p:nvPr/>
            </p:nvSpPr>
            <p:spPr>
              <a:xfrm>
                <a:off x="-382575" y="3039300"/>
                <a:ext cx="13575" cy="995850"/>
              </a:xfrm>
              <a:custGeom>
                <a:rect b="b" l="l" r="r" t="t"/>
                <a:pathLst>
                  <a:path extrusionOk="0" h="39834" w="543">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63"/>
              <p:cNvSpPr/>
              <p:nvPr/>
            </p:nvSpPr>
            <p:spPr>
              <a:xfrm>
                <a:off x="-572400" y="3324525"/>
                <a:ext cx="431900" cy="264175"/>
              </a:xfrm>
              <a:custGeom>
                <a:rect b="b" l="l" r="r" t="t"/>
                <a:pathLst>
                  <a:path extrusionOk="0" h="10567" w="17276">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63"/>
              <p:cNvSpPr/>
              <p:nvPr/>
            </p:nvSpPr>
            <p:spPr>
              <a:xfrm>
                <a:off x="-642200" y="3609775"/>
                <a:ext cx="627250" cy="399250"/>
              </a:xfrm>
              <a:custGeom>
                <a:rect b="b" l="l" r="r" t="t"/>
                <a:pathLst>
                  <a:path extrusionOk="0" h="15970" w="2509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63"/>
              <p:cNvSpPr/>
              <p:nvPr/>
            </p:nvSpPr>
            <p:spPr>
              <a:xfrm>
                <a:off x="-699950" y="3976875"/>
                <a:ext cx="690525" cy="786925"/>
              </a:xfrm>
              <a:custGeom>
                <a:rect b="b" l="l" r="r" t="t"/>
                <a:pathLst>
                  <a:path extrusionOk="0" h="31477" w="27621">
                    <a:moveTo>
                      <a:pt x="0" y="0"/>
                    </a:moveTo>
                    <a:lnTo>
                      <a:pt x="5966" y="31477"/>
                    </a:lnTo>
                    <a:lnTo>
                      <a:pt x="21775" y="31477"/>
                    </a:lnTo>
                    <a:lnTo>
                      <a:pt x="27620" y="0"/>
                    </a:lnTo>
                    <a:close/>
                  </a:path>
                </a:pathLst>
              </a:cu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式標題與說明 1">
  <p:cSld name="SECTION_TITLE_AND_DESCRIPTION_1">
    <p:spTree>
      <p:nvGrpSpPr>
        <p:cNvPr id="1624" name="Shape 1624"/>
        <p:cNvGrpSpPr/>
        <p:nvPr/>
      </p:nvGrpSpPr>
      <p:grpSpPr>
        <a:xfrm>
          <a:off x="0" y="0"/>
          <a:ext cx="0" cy="0"/>
          <a:chOff x="0" y="0"/>
          <a:chExt cx="0" cy="0"/>
        </a:xfrm>
      </p:grpSpPr>
      <p:grpSp>
        <p:nvGrpSpPr>
          <p:cNvPr id="1625" name="Google Shape;1625;p64"/>
          <p:cNvGrpSpPr/>
          <p:nvPr/>
        </p:nvGrpSpPr>
        <p:grpSpPr>
          <a:xfrm>
            <a:off x="10025" y="-12300"/>
            <a:ext cx="9123927" cy="5187493"/>
            <a:chOff x="33197" y="-12175"/>
            <a:chExt cx="9123927" cy="5118900"/>
          </a:xfrm>
        </p:grpSpPr>
        <p:grpSp>
          <p:nvGrpSpPr>
            <p:cNvPr id="1626" name="Google Shape;1626;p64"/>
            <p:cNvGrpSpPr/>
            <p:nvPr/>
          </p:nvGrpSpPr>
          <p:grpSpPr>
            <a:xfrm>
              <a:off x="577902" y="-12175"/>
              <a:ext cx="7986671" cy="5118900"/>
              <a:chOff x="577902" y="-12175"/>
              <a:chExt cx="7986671" cy="5118900"/>
            </a:xfrm>
          </p:grpSpPr>
          <p:cxnSp>
            <p:nvCxnSpPr>
              <p:cNvPr id="1627" name="Google Shape;1627;p6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28" name="Google Shape;1628;p6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29" name="Google Shape;1629;p6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0" name="Google Shape;1630;p6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1" name="Google Shape;1631;p6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2" name="Google Shape;1632;p6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3" name="Google Shape;1633;p6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4" name="Google Shape;1634;p6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5" name="Google Shape;1635;p64"/>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6" name="Google Shape;1636;p64"/>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7" name="Google Shape;1637;p64"/>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8" name="Google Shape;1638;p64"/>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39" name="Google Shape;1639;p64"/>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0" name="Google Shape;1640;p64"/>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1" name="Google Shape;1641;p64"/>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642" name="Google Shape;1642;p64"/>
            <p:cNvGrpSpPr/>
            <p:nvPr/>
          </p:nvGrpSpPr>
          <p:grpSpPr>
            <a:xfrm rot="5400000">
              <a:off x="2598493" y="-2006994"/>
              <a:ext cx="3993336" cy="9123927"/>
              <a:chOff x="577902" y="-12175"/>
              <a:chExt cx="3993336" cy="5118900"/>
            </a:xfrm>
          </p:grpSpPr>
          <p:cxnSp>
            <p:nvCxnSpPr>
              <p:cNvPr id="1643" name="Google Shape;1643;p64"/>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4" name="Google Shape;1644;p64"/>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5" name="Google Shape;1645;p64"/>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6" name="Google Shape;1646;p64"/>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7" name="Google Shape;1647;p64"/>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8" name="Google Shape;1648;p64"/>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49" name="Google Shape;1649;p64"/>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650" name="Google Shape;1650;p64"/>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sp>
        <p:nvSpPr>
          <p:cNvPr id="1651" name="Google Shape;1651;p64"/>
          <p:cNvSpPr txBox="1"/>
          <p:nvPr>
            <p:ph type="title"/>
          </p:nvPr>
        </p:nvSpPr>
        <p:spPr>
          <a:xfrm>
            <a:off x="2262300" y="1629650"/>
            <a:ext cx="4619400" cy="735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sz="5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2" name="Google Shape;1652;p64"/>
          <p:cNvSpPr txBox="1"/>
          <p:nvPr>
            <p:ph idx="1" type="subTitle"/>
          </p:nvPr>
        </p:nvSpPr>
        <p:spPr>
          <a:xfrm>
            <a:off x="2263200" y="2418250"/>
            <a:ext cx="4617600" cy="1095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None/>
              <a:defRPr sz="17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653" name="Google Shape;1653;p64"/>
          <p:cNvGrpSpPr/>
          <p:nvPr/>
        </p:nvGrpSpPr>
        <p:grpSpPr>
          <a:xfrm flipH="1">
            <a:off x="7148667" y="2474906"/>
            <a:ext cx="799791" cy="1768646"/>
            <a:chOff x="10554050" y="3035751"/>
            <a:chExt cx="778688" cy="1721980"/>
          </a:xfrm>
        </p:grpSpPr>
        <p:sp>
          <p:nvSpPr>
            <p:cNvPr id="1654" name="Google Shape;1654;p64"/>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64"/>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64"/>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64"/>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64"/>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64"/>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64"/>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64"/>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64"/>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64"/>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64"/>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64"/>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64"/>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64"/>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64"/>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64"/>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64"/>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64"/>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64"/>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64"/>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64"/>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64"/>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64"/>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64"/>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8" name="Google Shape;1678;p64"/>
          <p:cNvGrpSpPr/>
          <p:nvPr/>
        </p:nvGrpSpPr>
        <p:grpSpPr>
          <a:xfrm>
            <a:off x="1195542" y="2407606"/>
            <a:ext cx="799791" cy="1768646"/>
            <a:chOff x="10554050" y="3035751"/>
            <a:chExt cx="778688" cy="1721980"/>
          </a:xfrm>
        </p:grpSpPr>
        <p:sp>
          <p:nvSpPr>
            <p:cNvPr id="1679" name="Google Shape;1679;p64"/>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64"/>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64"/>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64"/>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64"/>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64"/>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64"/>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64"/>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64"/>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64"/>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64"/>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64"/>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64"/>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64"/>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64"/>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64"/>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64"/>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64"/>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64"/>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64"/>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64"/>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64"/>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64"/>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64"/>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 and four columns 1">
    <p:spTree>
      <p:nvGrpSpPr>
        <p:cNvPr id="156" name="Shape 156"/>
        <p:cNvGrpSpPr/>
        <p:nvPr/>
      </p:nvGrpSpPr>
      <p:grpSpPr>
        <a:xfrm>
          <a:off x="0" y="0"/>
          <a:ext cx="0" cy="0"/>
          <a:chOff x="0" y="0"/>
          <a:chExt cx="0" cy="0"/>
        </a:xfrm>
      </p:grpSpPr>
      <p:grpSp>
        <p:nvGrpSpPr>
          <p:cNvPr id="157" name="Google Shape;157;p28"/>
          <p:cNvGrpSpPr/>
          <p:nvPr/>
        </p:nvGrpSpPr>
        <p:grpSpPr>
          <a:xfrm>
            <a:off x="-174525" y="-22399"/>
            <a:ext cx="9487164" cy="5193049"/>
            <a:chOff x="-174525" y="-22399"/>
            <a:chExt cx="9487164" cy="5193049"/>
          </a:xfrm>
        </p:grpSpPr>
        <p:sp>
          <p:nvSpPr>
            <p:cNvPr id="158" name="Google Shape;158;p28"/>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9" name="Google Shape;159;p2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60" name="Google Shape;160;p28"/>
            <p:cNvGrpSpPr/>
            <p:nvPr/>
          </p:nvGrpSpPr>
          <p:grpSpPr>
            <a:xfrm>
              <a:off x="263005" y="845117"/>
              <a:ext cx="3790149" cy="3960313"/>
              <a:chOff x="263005" y="845117"/>
              <a:chExt cx="3790149" cy="3960313"/>
            </a:xfrm>
          </p:grpSpPr>
          <p:sp>
            <p:nvSpPr>
              <p:cNvPr id="161" name="Google Shape;161;p2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 name="Google Shape;176;p28"/>
            <p:cNvGrpSpPr/>
            <p:nvPr/>
          </p:nvGrpSpPr>
          <p:grpSpPr>
            <a:xfrm>
              <a:off x="5055305" y="845117"/>
              <a:ext cx="3790149" cy="3960313"/>
              <a:chOff x="263005" y="845117"/>
              <a:chExt cx="3790149" cy="3960313"/>
            </a:xfrm>
          </p:grpSpPr>
          <p:sp>
            <p:nvSpPr>
              <p:cNvPr id="177" name="Google Shape;177;p2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2" name="Google Shape;192;p28"/>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93" name="Google Shape;193;p28"/>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4" name="Google Shape;194;p28"/>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5" name="Google Shape;195;p28"/>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6" name="Google Shape;196;p28"/>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7" name="Google Shape;197;p2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98" name="Google Shape;198;p28"/>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99" name="Google Shape;199;p28"/>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0" name="Google Shape;200;p28"/>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1" name="Google Shape;201;p28"/>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2" name="Google Shape;202;p28"/>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3" name="Google Shape;203;p28"/>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4" name="Google Shape;204;p28"/>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5" name="Google Shape;205;p28"/>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206" name="Google Shape;206;p28"/>
          <p:cNvSpPr txBox="1"/>
          <p:nvPr>
            <p:ph type="title"/>
          </p:nvPr>
        </p:nvSpPr>
        <p:spPr>
          <a:xfrm>
            <a:off x="720000" y="540000"/>
            <a:ext cx="3330000" cy="99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_2">
    <p:spTree>
      <p:nvGrpSpPr>
        <p:cNvPr id="1703" name="Shape 1703"/>
        <p:cNvGrpSpPr/>
        <p:nvPr/>
      </p:nvGrpSpPr>
      <p:grpSpPr>
        <a:xfrm>
          <a:off x="0" y="0"/>
          <a:ext cx="0" cy="0"/>
          <a:chOff x="0" y="0"/>
          <a:chExt cx="0" cy="0"/>
        </a:xfrm>
      </p:grpSpPr>
      <p:pic>
        <p:nvPicPr>
          <p:cNvPr id="1704" name="Google Shape;1704;p65"/>
          <p:cNvPicPr preferRelativeResize="0"/>
          <p:nvPr/>
        </p:nvPicPr>
        <p:blipFill rotWithShape="1">
          <a:blip r:embed="rId2">
            <a:alphaModFix/>
          </a:blip>
          <a:srcRect b="0" l="0" r="0" t="0"/>
          <a:stretch/>
        </p:blipFill>
        <p:spPr>
          <a:xfrm>
            <a:off x="0" y="4465"/>
            <a:ext cx="9144003" cy="5134572"/>
          </a:xfrm>
          <a:prstGeom prst="rect">
            <a:avLst/>
          </a:prstGeom>
          <a:noFill/>
          <a:ln>
            <a:noFill/>
          </a:ln>
        </p:spPr>
      </p:pic>
      <p:grpSp>
        <p:nvGrpSpPr>
          <p:cNvPr id="1705" name="Google Shape;1705;p65"/>
          <p:cNvGrpSpPr/>
          <p:nvPr/>
        </p:nvGrpSpPr>
        <p:grpSpPr>
          <a:xfrm rot="2962997">
            <a:off x="7310921" y="-318276"/>
            <a:ext cx="2217990" cy="2815021"/>
            <a:chOff x="1154976" y="632775"/>
            <a:chExt cx="2502430" cy="3877954"/>
          </a:xfrm>
        </p:grpSpPr>
        <p:sp>
          <p:nvSpPr>
            <p:cNvPr id="1706" name="Google Shape;1706;p65"/>
            <p:cNvSpPr/>
            <p:nvPr/>
          </p:nvSpPr>
          <p:spPr>
            <a:xfrm rot="5400000">
              <a:off x="467214" y="1320537"/>
              <a:ext cx="3877954" cy="2502430"/>
            </a:xfrm>
            <a:custGeom>
              <a:rect b="b" l="l" r="r" t="t"/>
              <a:pathLst>
                <a:path extrusionOk="0" h="56266" w="40991">
                  <a:moveTo>
                    <a:pt x="40922" y="0"/>
                  </a:moveTo>
                  <a:lnTo>
                    <a:pt x="1" y="52"/>
                  </a:lnTo>
                  <a:lnTo>
                    <a:pt x="69" y="56265"/>
                  </a:lnTo>
                  <a:lnTo>
                    <a:pt x="40990" y="56214"/>
                  </a:lnTo>
                  <a:lnTo>
                    <a:pt x="40922" y="0"/>
                  </a:lnTo>
                  <a:close/>
                </a:path>
              </a:pathLst>
            </a:custGeom>
            <a:solidFill>
              <a:schemeClr val="lt2"/>
            </a:solidFill>
            <a:ln>
              <a:noFill/>
            </a:ln>
            <a:effectLst>
              <a:outerShdw blurRad="57150" rotWithShape="0" algn="bl" dir="5400000" dist="19050">
                <a:schemeClr val="dk2">
                  <a:alpha val="50196"/>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65"/>
            <p:cNvSpPr/>
            <p:nvPr/>
          </p:nvSpPr>
          <p:spPr>
            <a:xfrm rot="5400000">
              <a:off x="623338" y="1471580"/>
              <a:ext cx="3565807" cy="2200423"/>
            </a:xfrm>
            <a:custGeom>
              <a:rect b="b" l="l" r="r" t="t"/>
              <a:pathLst>
                <a:path extrusionOk="0" h="56266" w="40991">
                  <a:moveTo>
                    <a:pt x="40922" y="0"/>
                  </a:moveTo>
                  <a:lnTo>
                    <a:pt x="1" y="52"/>
                  </a:lnTo>
                  <a:lnTo>
                    <a:pt x="69" y="56265"/>
                  </a:lnTo>
                  <a:lnTo>
                    <a:pt x="40990" y="56214"/>
                  </a:lnTo>
                  <a:lnTo>
                    <a:pt x="409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8" name="Google Shape;1708;p65"/>
          <p:cNvSpPr/>
          <p:nvPr/>
        </p:nvSpPr>
        <p:spPr>
          <a:xfrm>
            <a:off x="603300" y="1447500"/>
            <a:ext cx="7937408" cy="3327539"/>
          </a:xfrm>
          <a:custGeom>
            <a:rect b="b" l="l" r="r" t="t"/>
            <a:pathLst>
              <a:path extrusionOk="0" h="54561" w="41127">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rotWithShape="0" algn="bl" dir="5400000" dist="19050">
              <a:schemeClr val="dk2">
                <a:alpha val="50196"/>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65"/>
          <p:cNvSpPr/>
          <p:nvPr/>
        </p:nvSpPr>
        <p:spPr>
          <a:xfrm rot="-702200">
            <a:off x="-862914" y="353783"/>
            <a:ext cx="2373844" cy="1283474"/>
          </a:xfrm>
          <a:custGeom>
            <a:rect b="b" l="l" r="r" t="t"/>
            <a:pathLst>
              <a:path extrusionOk="0" h="14798" w="39861">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3"/>
          </a:solidFill>
          <a:ln>
            <a:noFill/>
          </a:ln>
          <a:effectLst>
            <a:outerShdw blurRad="57150" rotWithShape="0" algn="bl" dir="5400000" dist="19050">
              <a:schemeClr val="dk2">
                <a:alpha val="50196"/>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65"/>
          <p:cNvSpPr/>
          <p:nvPr/>
        </p:nvSpPr>
        <p:spPr>
          <a:xfrm rot="2700252">
            <a:off x="-944961" y="3890670"/>
            <a:ext cx="1667668" cy="1435662"/>
          </a:xfrm>
          <a:custGeom>
            <a:rect b="b" l="l" r="r" t="t"/>
            <a:pathLst>
              <a:path extrusionOk="0" h="29755" w="34566">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65"/>
          <p:cNvSpPr txBox="1"/>
          <p:nvPr>
            <p:ph type="title"/>
          </p:nvPr>
        </p:nvSpPr>
        <p:spPr>
          <a:xfrm>
            <a:off x="720025" y="1864675"/>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12" name="Google Shape;1712;p65"/>
          <p:cNvSpPr txBox="1"/>
          <p:nvPr>
            <p:ph idx="1" type="subTitle"/>
          </p:nvPr>
        </p:nvSpPr>
        <p:spPr>
          <a:xfrm>
            <a:off x="720025" y="2346376"/>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3" name="Google Shape;1713;p65"/>
          <p:cNvSpPr txBox="1"/>
          <p:nvPr>
            <p:ph idx="2" type="title"/>
          </p:nvPr>
        </p:nvSpPr>
        <p:spPr>
          <a:xfrm>
            <a:off x="3496351" y="1864675"/>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14" name="Google Shape;1714;p65"/>
          <p:cNvSpPr txBox="1"/>
          <p:nvPr>
            <p:ph idx="3" type="subTitle"/>
          </p:nvPr>
        </p:nvSpPr>
        <p:spPr>
          <a:xfrm>
            <a:off x="3496350" y="2346376"/>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5" name="Google Shape;1715;p65"/>
          <p:cNvSpPr txBox="1"/>
          <p:nvPr>
            <p:ph idx="4" type="title"/>
          </p:nvPr>
        </p:nvSpPr>
        <p:spPr>
          <a:xfrm>
            <a:off x="720025" y="3298028"/>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16" name="Google Shape;1716;p65"/>
          <p:cNvSpPr txBox="1"/>
          <p:nvPr>
            <p:ph idx="5" type="subTitle"/>
          </p:nvPr>
        </p:nvSpPr>
        <p:spPr>
          <a:xfrm>
            <a:off x="720025" y="3779775"/>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7" name="Google Shape;1717;p65"/>
          <p:cNvSpPr txBox="1"/>
          <p:nvPr>
            <p:ph idx="6" type="title"/>
          </p:nvPr>
        </p:nvSpPr>
        <p:spPr>
          <a:xfrm>
            <a:off x="3496351" y="3298028"/>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18" name="Google Shape;1718;p65"/>
          <p:cNvSpPr txBox="1"/>
          <p:nvPr>
            <p:ph idx="7" type="subTitle"/>
          </p:nvPr>
        </p:nvSpPr>
        <p:spPr>
          <a:xfrm>
            <a:off x="3496350" y="3779775"/>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9" name="Google Shape;1719;p65"/>
          <p:cNvSpPr txBox="1"/>
          <p:nvPr>
            <p:ph idx="8" type="title"/>
          </p:nvPr>
        </p:nvSpPr>
        <p:spPr>
          <a:xfrm>
            <a:off x="6272678" y="1864675"/>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20" name="Google Shape;1720;p65"/>
          <p:cNvSpPr txBox="1"/>
          <p:nvPr>
            <p:ph idx="9" type="subTitle"/>
          </p:nvPr>
        </p:nvSpPr>
        <p:spPr>
          <a:xfrm>
            <a:off x="6272675" y="2346376"/>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21" name="Google Shape;1721;p65"/>
          <p:cNvSpPr txBox="1"/>
          <p:nvPr>
            <p:ph idx="13" type="title"/>
          </p:nvPr>
        </p:nvSpPr>
        <p:spPr>
          <a:xfrm>
            <a:off x="6272678" y="3298028"/>
            <a:ext cx="2151300" cy="407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22" name="Google Shape;1722;p65"/>
          <p:cNvSpPr txBox="1"/>
          <p:nvPr>
            <p:ph idx="14" type="subTitle"/>
          </p:nvPr>
        </p:nvSpPr>
        <p:spPr>
          <a:xfrm>
            <a:off x="6272675" y="3779775"/>
            <a:ext cx="2151300" cy="57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23" name="Google Shape;1723;p65"/>
          <p:cNvSpPr txBox="1"/>
          <p:nvPr>
            <p:ph idx="15" type="title"/>
          </p:nvPr>
        </p:nvSpPr>
        <p:spPr>
          <a:xfrm>
            <a:off x="3243150" y="537875"/>
            <a:ext cx="2657700" cy="4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724" name="Shape 1724"/>
        <p:cNvGrpSpPr/>
        <p:nvPr/>
      </p:nvGrpSpPr>
      <p:grpSpPr>
        <a:xfrm>
          <a:off x="0" y="0"/>
          <a:ext cx="0" cy="0"/>
          <a:chOff x="0" y="0"/>
          <a:chExt cx="0" cy="0"/>
        </a:xfrm>
      </p:grpSpPr>
      <p:grpSp>
        <p:nvGrpSpPr>
          <p:cNvPr id="1725" name="Google Shape;1725;p66"/>
          <p:cNvGrpSpPr/>
          <p:nvPr/>
        </p:nvGrpSpPr>
        <p:grpSpPr>
          <a:xfrm>
            <a:off x="10025" y="-12300"/>
            <a:ext cx="9123927" cy="5187493"/>
            <a:chOff x="33197" y="-12175"/>
            <a:chExt cx="9123927" cy="5118900"/>
          </a:xfrm>
        </p:grpSpPr>
        <p:grpSp>
          <p:nvGrpSpPr>
            <p:cNvPr id="1726" name="Google Shape;1726;p66"/>
            <p:cNvGrpSpPr/>
            <p:nvPr/>
          </p:nvGrpSpPr>
          <p:grpSpPr>
            <a:xfrm>
              <a:off x="577902" y="-12175"/>
              <a:ext cx="7986671" cy="5118900"/>
              <a:chOff x="577902" y="-12175"/>
              <a:chExt cx="7986671" cy="5118900"/>
            </a:xfrm>
          </p:grpSpPr>
          <p:cxnSp>
            <p:nvCxnSpPr>
              <p:cNvPr id="1727" name="Google Shape;1727;p6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28" name="Google Shape;1728;p6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29" name="Google Shape;1729;p6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0" name="Google Shape;1730;p6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1" name="Google Shape;1731;p6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2" name="Google Shape;1732;p6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3" name="Google Shape;1733;p6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4" name="Google Shape;1734;p6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5" name="Google Shape;1735;p66"/>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6" name="Google Shape;1736;p66"/>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7" name="Google Shape;1737;p66"/>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8" name="Google Shape;1738;p66"/>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39" name="Google Shape;1739;p66"/>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0" name="Google Shape;1740;p66"/>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1" name="Google Shape;1741;p66"/>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1742" name="Google Shape;1742;p66"/>
            <p:cNvGrpSpPr/>
            <p:nvPr/>
          </p:nvGrpSpPr>
          <p:grpSpPr>
            <a:xfrm rot="5400000">
              <a:off x="2598493" y="-2006994"/>
              <a:ext cx="3993336" cy="9123927"/>
              <a:chOff x="577902" y="-12175"/>
              <a:chExt cx="3993336" cy="5118900"/>
            </a:xfrm>
          </p:grpSpPr>
          <p:cxnSp>
            <p:nvCxnSpPr>
              <p:cNvPr id="1743" name="Google Shape;1743;p66"/>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4" name="Google Shape;1744;p66"/>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5" name="Google Shape;1745;p66"/>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6" name="Google Shape;1746;p66"/>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7" name="Google Shape;1747;p66"/>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8" name="Google Shape;1748;p66"/>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49" name="Google Shape;1749;p66"/>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1750" name="Google Shape;1750;p66"/>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1751" name="Google Shape;1751;p66"/>
          <p:cNvGrpSpPr/>
          <p:nvPr/>
        </p:nvGrpSpPr>
        <p:grpSpPr>
          <a:xfrm>
            <a:off x="43050" y="378150"/>
            <a:ext cx="9057900" cy="4584350"/>
            <a:chOff x="43050" y="378150"/>
            <a:chExt cx="9057900" cy="4584350"/>
          </a:xfrm>
        </p:grpSpPr>
        <p:grpSp>
          <p:nvGrpSpPr>
            <p:cNvPr id="1752" name="Google Shape;1752;p66"/>
            <p:cNvGrpSpPr/>
            <p:nvPr/>
          </p:nvGrpSpPr>
          <p:grpSpPr>
            <a:xfrm>
              <a:off x="125517" y="1054571"/>
              <a:ext cx="8878404" cy="3722222"/>
              <a:chOff x="125517" y="1054571"/>
              <a:chExt cx="8878404" cy="3722222"/>
            </a:xfrm>
          </p:grpSpPr>
          <p:sp>
            <p:nvSpPr>
              <p:cNvPr id="1753" name="Google Shape;1753;p66"/>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66"/>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55" name="Google Shape;1755;p66"/>
              <p:cNvGrpSpPr/>
              <p:nvPr/>
            </p:nvGrpSpPr>
            <p:grpSpPr>
              <a:xfrm>
                <a:off x="8710521" y="1054571"/>
                <a:ext cx="293400" cy="3722222"/>
                <a:chOff x="8710521" y="1196850"/>
                <a:chExt cx="293400" cy="3722222"/>
              </a:xfrm>
            </p:grpSpPr>
            <p:sp>
              <p:nvSpPr>
                <p:cNvPr id="1756" name="Google Shape;1756;p6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6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8" name="Google Shape;1758;p66"/>
              <p:cNvGrpSpPr/>
              <p:nvPr/>
            </p:nvGrpSpPr>
            <p:grpSpPr>
              <a:xfrm>
                <a:off x="125517" y="1054571"/>
                <a:ext cx="293400" cy="3722222"/>
                <a:chOff x="8710521" y="1196850"/>
                <a:chExt cx="293400" cy="3722222"/>
              </a:xfrm>
            </p:grpSpPr>
            <p:sp>
              <p:nvSpPr>
                <p:cNvPr id="1759" name="Google Shape;1759;p66"/>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66"/>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761" name="Google Shape;1761;p66"/>
            <p:cNvGrpSpPr/>
            <p:nvPr/>
          </p:nvGrpSpPr>
          <p:grpSpPr>
            <a:xfrm>
              <a:off x="43050" y="378150"/>
              <a:ext cx="9057900" cy="4584350"/>
              <a:chOff x="35650" y="378150"/>
              <a:chExt cx="9057900" cy="4584350"/>
            </a:xfrm>
          </p:grpSpPr>
          <p:sp>
            <p:nvSpPr>
              <p:cNvPr id="1762" name="Google Shape;1762;p66"/>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66"/>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64" name="Google Shape;1764;p66"/>
          <p:cNvSpPr txBox="1"/>
          <p:nvPr>
            <p:ph type="title"/>
          </p:nvPr>
        </p:nvSpPr>
        <p:spPr>
          <a:xfrm>
            <a:off x="4323887" y="1288950"/>
            <a:ext cx="3966900" cy="183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highlight>
                  <a:schemeClr val="accent1"/>
                </a:high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5" name="Google Shape;1765;p66"/>
          <p:cNvSpPr txBox="1"/>
          <p:nvPr>
            <p:ph idx="1" type="subTitle"/>
          </p:nvPr>
        </p:nvSpPr>
        <p:spPr>
          <a:xfrm>
            <a:off x="4323887" y="3198450"/>
            <a:ext cx="3970200" cy="656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7" name="Shape 207"/>
        <p:cNvGrpSpPr/>
        <p:nvPr/>
      </p:nvGrpSpPr>
      <p:grpSpPr>
        <a:xfrm>
          <a:off x="0" y="0"/>
          <a:ext cx="0" cy="0"/>
          <a:chOff x="0" y="0"/>
          <a:chExt cx="0" cy="0"/>
        </a:xfrm>
      </p:grpSpPr>
      <p:grpSp>
        <p:nvGrpSpPr>
          <p:cNvPr id="208" name="Google Shape;208;p29"/>
          <p:cNvGrpSpPr/>
          <p:nvPr/>
        </p:nvGrpSpPr>
        <p:grpSpPr>
          <a:xfrm>
            <a:off x="10025" y="-12300"/>
            <a:ext cx="9123927" cy="5187493"/>
            <a:chOff x="33197" y="-12175"/>
            <a:chExt cx="9123927" cy="5118900"/>
          </a:xfrm>
        </p:grpSpPr>
        <p:grpSp>
          <p:nvGrpSpPr>
            <p:cNvPr id="209" name="Google Shape;209;p29"/>
            <p:cNvGrpSpPr/>
            <p:nvPr/>
          </p:nvGrpSpPr>
          <p:grpSpPr>
            <a:xfrm>
              <a:off x="577902" y="-12175"/>
              <a:ext cx="7986671" cy="5118900"/>
              <a:chOff x="577902" y="-12175"/>
              <a:chExt cx="7986671" cy="5118900"/>
            </a:xfrm>
          </p:grpSpPr>
          <p:cxnSp>
            <p:nvCxnSpPr>
              <p:cNvPr id="210" name="Google Shape;210;p2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1" name="Google Shape;211;p2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2" name="Google Shape;212;p2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3" name="Google Shape;213;p2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4" name="Google Shape;214;p2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5" name="Google Shape;215;p2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6" name="Google Shape;216;p2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7" name="Google Shape;217;p2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8" name="Google Shape;218;p29"/>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19" name="Google Shape;219;p29"/>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0" name="Google Shape;220;p29"/>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1" name="Google Shape;221;p29"/>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2" name="Google Shape;222;p29"/>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3" name="Google Shape;223;p29"/>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4" name="Google Shape;224;p29"/>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225" name="Google Shape;225;p29"/>
            <p:cNvGrpSpPr/>
            <p:nvPr/>
          </p:nvGrpSpPr>
          <p:grpSpPr>
            <a:xfrm rot="5400000">
              <a:off x="2598493" y="-2006994"/>
              <a:ext cx="3993336" cy="9123927"/>
              <a:chOff x="577902" y="-12175"/>
              <a:chExt cx="3993336" cy="5118900"/>
            </a:xfrm>
          </p:grpSpPr>
          <p:cxnSp>
            <p:nvCxnSpPr>
              <p:cNvPr id="226" name="Google Shape;226;p29"/>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7" name="Google Shape;227;p29"/>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8" name="Google Shape;228;p29"/>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29" name="Google Shape;229;p29"/>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30" name="Google Shape;230;p29"/>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31" name="Google Shape;231;p29"/>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32" name="Google Shape;232;p29"/>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33" name="Google Shape;233;p29"/>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sp>
        <p:nvSpPr>
          <p:cNvPr id="234" name="Google Shape;234;p29"/>
          <p:cNvSpPr txBox="1"/>
          <p:nvPr>
            <p:ph type="title"/>
          </p:nvPr>
        </p:nvSpPr>
        <p:spPr>
          <a:xfrm>
            <a:off x="2262300" y="1629650"/>
            <a:ext cx="4619400" cy="73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5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5" name="Google Shape;235;p29"/>
          <p:cNvSpPr txBox="1"/>
          <p:nvPr>
            <p:ph idx="1" type="subTitle"/>
          </p:nvPr>
        </p:nvSpPr>
        <p:spPr>
          <a:xfrm>
            <a:off x="2263200" y="2418250"/>
            <a:ext cx="4617600" cy="109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500"/>
              <a:buNone/>
              <a:defRPr sz="1700"/>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grpSp>
        <p:nvGrpSpPr>
          <p:cNvPr id="236" name="Google Shape;236;p29"/>
          <p:cNvGrpSpPr/>
          <p:nvPr/>
        </p:nvGrpSpPr>
        <p:grpSpPr>
          <a:xfrm flipH="1">
            <a:off x="7148667" y="2474906"/>
            <a:ext cx="799791" cy="1768646"/>
            <a:chOff x="10554050" y="3035751"/>
            <a:chExt cx="778688" cy="1721980"/>
          </a:xfrm>
        </p:grpSpPr>
        <p:sp>
          <p:nvSpPr>
            <p:cNvPr id="237" name="Google Shape;237;p29"/>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9"/>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9"/>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9"/>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9"/>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9"/>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9"/>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9"/>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9"/>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9"/>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p29"/>
          <p:cNvGrpSpPr/>
          <p:nvPr/>
        </p:nvGrpSpPr>
        <p:grpSpPr>
          <a:xfrm>
            <a:off x="1195542" y="2407606"/>
            <a:ext cx="799791" cy="1768646"/>
            <a:chOff x="10554050" y="3035751"/>
            <a:chExt cx="778688" cy="1721980"/>
          </a:xfrm>
        </p:grpSpPr>
        <p:sp>
          <p:nvSpPr>
            <p:cNvPr id="262" name="Google Shape;262;p29"/>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9"/>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9"/>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9"/>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9"/>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9"/>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9"/>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9"/>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9"/>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9"/>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9"/>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9"/>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9"/>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9"/>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9"/>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9"/>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9"/>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9"/>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9"/>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9"/>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9"/>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86" name="Shape 286"/>
        <p:cNvGrpSpPr/>
        <p:nvPr/>
      </p:nvGrpSpPr>
      <p:grpSpPr>
        <a:xfrm>
          <a:off x="0" y="0"/>
          <a:ext cx="0" cy="0"/>
          <a:chOff x="0" y="0"/>
          <a:chExt cx="0" cy="0"/>
        </a:xfrm>
      </p:grpSpPr>
      <p:grpSp>
        <p:nvGrpSpPr>
          <p:cNvPr id="287" name="Google Shape;287;p30"/>
          <p:cNvGrpSpPr/>
          <p:nvPr/>
        </p:nvGrpSpPr>
        <p:grpSpPr>
          <a:xfrm>
            <a:off x="10025" y="-12300"/>
            <a:ext cx="9123927" cy="5187493"/>
            <a:chOff x="33197" y="-12175"/>
            <a:chExt cx="9123927" cy="5118900"/>
          </a:xfrm>
        </p:grpSpPr>
        <p:grpSp>
          <p:nvGrpSpPr>
            <p:cNvPr id="288" name="Google Shape;288;p30"/>
            <p:cNvGrpSpPr/>
            <p:nvPr/>
          </p:nvGrpSpPr>
          <p:grpSpPr>
            <a:xfrm>
              <a:off x="577902" y="-12175"/>
              <a:ext cx="7986671" cy="5118900"/>
              <a:chOff x="577902" y="-12175"/>
              <a:chExt cx="7986671" cy="5118900"/>
            </a:xfrm>
          </p:grpSpPr>
          <p:cxnSp>
            <p:nvCxnSpPr>
              <p:cNvPr id="289" name="Google Shape;289;p30"/>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0" name="Google Shape;290;p30"/>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1" name="Google Shape;291;p30"/>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2" name="Google Shape;292;p30"/>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3" name="Google Shape;293;p30"/>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4" name="Google Shape;294;p30"/>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5" name="Google Shape;295;p30"/>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6" name="Google Shape;296;p30"/>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7" name="Google Shape;297;p30"/>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8" name="Google Shape;298;p30"/>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299" name="Google Shape;299;p30"/>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0" name="Google Shape;300;p30"/>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1" name="Google Shape;301;p30"/>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2" name="Google Shape;302;p30"/>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3" name="Google Shape;303;p30"/>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304" name="Google Shape;304;p30"/>
            <p:cNvGrpSpPr/>
            <p:nvPr/>
          </p:nvGrpSpPr>
          <p:grpSpPr>
            <a:xfrm rot="5400000">
              <a:off x="2598493" y="-2006994"/>
              <a:ext cx="3993336" cy="9123927"/>
              <a:chOff x="577902" y="-12175"/>
              <a:chExt cx="3993336" cy="5118900"/>
            </a:xfrm>
          </p:grpSpPr>
          <p:cxnSp>
            <p:nvCxnSpPr>
              <p:cNvPr id="305" name="Google Shape;305;p30"/>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6" name="Google Shape;306;p30"/>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7" name="Google Shape;307;p30"/>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8" name="Google Shape;308;p30"/>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09" name="Google Shape;309;p30"/>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10" name="Google Shape;310;p30"/>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11" name="Google Shape;311;p30"/>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12" name="Google Shape;312;p30"/>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313" name="Google Shape;313;p30"/>
          <p:cNvGrpSpPr/>
          <p:nvPr/>
        </p:nvGrpSpPr>
        <p:grpSpPr>
          <a:xfrm>
            <a:off x="43050" y="378150"/>
            <a:ext cx="9057900" cy="4584350"/>
            <a:chOff x="43050" y="378150"/>
            <a:chExt cx="9057900" cy="4584350"/>
          </a:xfrm>
        </p:grpSpPr>
        <p:grpSp>
          <p:nvGrpSpPr>
            <p:cNvPr id="314" name="Google Shape;314;p30"/>
            <p:cNvGrpSpPr/>
            <p:nvPr/>
          </p:nvGrpSpPr>
          <p:grpSpPr>
            <a:xfrm>
              <a:off x="125517" y="1054571"/>
              <a:ext cx="8878404" cy="3722222"/>
              <a:chOff x="125517" y="1054571"/>
              <a:chExt cx="8878404" cy="3722222"/>
            </a:xfrm>
          </p:grpSpPr>
          <p:sp>
            <p:nvSpPr>
              <p:cNvPr id="315" name="Google Shape;315;p30"/>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0"/>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7" name="Google Shape;317;p30"/>
              <p:cNvGrpSpPr/>
              <p:nvPr/>
            </p:nvGrpSpPr>
            <p:grpSpPr>
              <a:xfrm>
                <a:off x="8710521" y="1054571"/>
                <a:ext cx="293400" cy="3722222"/>
                <a:chOff x="8710521" y="1196850"/>
                <a:chExt cx="293400" cy="3722222"/>
              </a:xfrm>
            </p:grpSpPr>
            <p:sp>
              <p:nvSpPr>
                <p:cNvPr id="318" name="Google Shape;318;p30"/>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0"/>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0" name="Google Shape;320;p30"/>
              <p:cNvGrpSpPr/>
              <p:nvPr/>
            </p:nvGrpSpPr>
            <p:grpSpPr>
              <a:xfrm>
                <a:off x="125517" y="1054571"/>
                <a:ext cx="293400" cy="3722222"/>
                <a:chOff x="8710521" y="1196850"/>
                <a:chExt cx="293400" cy="3722222"/>
              </a:xfrm>
            </p:grpSpPr>
            <p:sp>
              <p:nvSpPr>
                <p:cNvPr id="321" name="Google Shape;321;p30"/>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0"/>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23" name="Google Shape;323;p30"/>
            <p:cNvGrpSpPr/>
            <p:nvPr/>
          </p:nvGrpSpPr>
          <p:grpSpPr>
            <a:xfrm>
              <a:off x="43050" y="378150"/>
              <a:ext cx="9057900" cy="4584350"/>
              <a:chOff x="35650" y="378150"/>
              <a:chExt cx="9057900" cy="4584350"/>
            </a:xfrm>
          </p:grpSpPr>
          <p:sp>
            <p:nvSpPr>
              <p:cNvPr id="324" name="Google Shape;324;p30"/>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0"/>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26" name="Google Shape;326;p30"/>
          <p:cNvSpPr txBox="1"/>
          <p:nvPr>
            <p:ph type="title"/>
          </p:nvPr>
        </p:nvSpPr>
        <p:spPr>
          <a:xfrm>
            <a:off x="4323887" y="1288950"/>
            <a:ext cx="3966900" cy="183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a:highlight>
                  <a:schemeClr val="accent1"/>
                </a:highlight>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27" name="Google Shape;327;p30"/>
          <p:cNvSpPr txBox="1"/>
          <p:nvPr>
            <p:ph idx="1" type="subTitle"/>
          </p:nvPr>
        </p:nvSpPr>
        <p:spPr>
          <a:xfrm>
            <a:off x="4323887" y="3198450"/>
            <a:ext cx="3970200" cy="656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8" name="Shape 328"/>
        <p:cNvGrpSpPr/>
        <p:nvPr/>
      </p:nvGrpSpPr>
      <p:grpSpPr>
        <a:xfrm>
          <a:off x="0" y="0"/>
          <a:ext cx="0" cy="0"/>
          <a:chOff x="0" y="0"/>
          <a:chExt cx="0" cy="0"/>
        </a:xfrm>
      </p:grpSpPr>
      <p:grpSp>
        <p:nvGrpSpPr>
          <p:cNvPr id="329" name="Google Shape;329;p31"/>
          <p:cNvGrpSpPr/>
          <p:nvPr/>
        </p:nvGrpSpPr>
        <p:grpSpPr>
          <a:xfrm>
            <a:off x="10025" y="-12300"/>
            <a:ext cx="9123927" cy="5187493"/>
            <a:chOff x="33197" y="-12175"/>
            <a:chExt cx="9123927" cy="5118900"/>
          </a:xfrm>
        </p:grpSpPr>
        <p:grpSp>
          <p:nvGrpSpPr>
            <p:cNvPr id="330" name="Google Shape;330;p31"/>
            <p:cNvGrpSpPr/>
            <p:nvPr/>
          </p:nvGrpSpPr>
          <p:grpSpPr>
            <a:xfrm>
              <a:off x="577902" y="-12175"/>
              <a:ext cx="7986671" cy="5118900"/>
              <a:chOff x="577902" y="-12175"/>
              <a:chExt cx="7986671" cy="5118900"/>
            </a:xfrm>
          </p:grpSpPr>
          <p:cxnSp>
            <p:nvCxnSpPr>
              <p:cNvPr id="331" name="Google Shape;331;p31"/>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2" name="Google Shape;332;p31"/>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3" name="Google Shape;333;p31"/>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4" name="Google Shape;334;p31"/>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5" name="Google Shape;335;p31"/>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6" name="Google Shape;336;p31"/>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7" name="Google Shape;337;p31"/>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8" name="Google Shape;338;p31"/>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39" name="Google Shape;339;p31"/>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0" name="Google Shape;340;p31"/>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1" name="Google Shape;341;p31"/>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2" name="Google Shape;342;p31"/>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3" name="Google Shape;343;p31"/>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4" name="Google Shape;344;p31"/>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5" name="Google Shape;345;p31"/>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346" name="Google Shape;346;p31"/>
            <p:cNvGrpSpPr/>
            <p:nvPr/>
          </p:nvGrpSpPr>
          <p:grpSpPr>
            <a:xfrm rot="5400000">
              <a:off x="2598493" y="-2006994"/>
              <a:ext cx="3993336" cy="9123927"/>
              <a:chOff x="577902" y="-12175"/>
              <a:chExt cx="3993336" cy="5118900"/>
            </a:xfrm>
          </p:grpSpPr>
          <p:cxnSp>
            <p:nvCxnSpPr>
              <p:cNvPr id="347" name="Google Shape;347;p31"/>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8" name="Google Shape;348;p31"/>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49" name="Google Shape;349;p31"/>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50" name="Google Shape;350;p31"/>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51" name="Google Shape;351;p31"/>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52" name="Google Shape;352;p31"/>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53" name="Google Shape;353;p31"/>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54" name="Google Shape;354;p31"/>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sp>
        <p:nvSpPr>
          <p:cNvPr id="355" name="Google Shape;355;p31"/>
          <p:cNvSpPr txBox="1"/>
          <p:nvPr>
            <p:ph type="title"/>
          </p:nvPr>
        </p:nvSpPr>
        <p:spPr>
          <a:xfrm>
            <a:off x="1999350" y="1389600"/>
            <a:ext cx="5145300" cy="236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356" name="Google Shape;356;p31"/>
          <p:cNvGrpSpPr/>
          <p:nvPr/>
        </p:nvGrpSpPr>
        <p:grpSpPr>
          <a:xfrm>
            <a:off x="1195542" y="2407606"/>
            <a:ext cx="799791" cy="1768646"/>
            <a:chOff x="10554050" y="3035751"/>
            <a:chExt cx="778688" cy="1721980"/>
          </a:xfrm>
        </p:grpSpPr>
        <p:sp>
          <p:nvSpPr>
            <p:cNvPr id="357" name="Google Shape;357;p31"/>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1"/>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1"/>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1"/>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1"/>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1"/>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1"/>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1"/>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1"/>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1"/>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1"/>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1"/>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1"/>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1"/>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1"/>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1"/>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1"/>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1"/>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1"/>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1"/>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1"/>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1"/>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1"/>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1" name="Shape 381"/>
        <p:cNvGrpSpPr/>
        <p:nvPr/>
      </p:nvGrpSpPr>
      <p:grpSpPr>
        <a:xfrm>
          <a:off x="0" y="0"/>
          <a:ext cx="0" cy="0"/>
          <a:chOff x="0" y="0"/>
          <a:chExt cx="0" cy="0"/>
        </a:xfrm>
      </p:grpSpPr>
      <p:grpSp>
        <p:nvGrpSpPr>
          <p:cNvPr id="382" name="Google Shape;382;p32"/>
          <p:cNvGrpSpPr/>
          <p:nvPr/>
        </p:nvGrpSpPr>
        <p:grpSpPr>
          <a:xfrm>
            <a:off x="10025" y="-12300"/>
            <a:ext cx="9123927" cy="5187493"/>
            <a:chOff x="33197" y="-12175"/>
            <a:chExt cx="9123927" cy="5118900"/>
          </a:xfrm>
        </p:grpSpPr>
        <p:grpSp>
          <p:nvGrpSpPr>
            <p:cNvPr id="383" name="Google Shape;383;p32"/>
            <p:cNvGrpSpPr/>
            <p:nvPr/>
          </p:nvGrpSpPr>
          <p:grpSpPr>
            <a:xfrm>
              <a:off x="577902" y="-12175"/>
              <a:ext cx="7986671" cy="5118900"/>
              <a:chOff x="577902" y="-12175"/>
              <a:chExt cx="7986671" cy="5118900"/>
            </a:xfrm>
          </p:grpSpPr>
          <p:cxnSp>
            <p:nvCxnSpPr>
              <p:cNvPr id="384" name="Google Shape;384;p3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85" name="Google Shape;385;p3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86" name="Google Shape;386;p3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87" name="Google Shape;387;p3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88" name="Google Shape;388;p3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89" name="Google Shape;389;p3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0" name="Google Shape;390;p3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1" name="Google Shape;391;p3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2" name="Google Shape;392;p32"/>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3" name="Google Shape;393;p32"/>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4" name="Google Shape;394;p32"/>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5" name="Google Shape;395;p32"/>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6" name="Google Shape;396;p32"/>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7" name="Google Shape;397;p32"/>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398" name="Google Shape;398;p32"/>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399" name="Google Shape;399;p32"/>
            <p:cNvGrpSpPr/>
            <p:nvPr/>
          </p:nvGrpSpPr>
          <p:grpSpPr>
            <a:xfrm rot="5400000">
              <a:off x="2598493" y="-2006994"/>
              <a:ext cx="3993336" cy="9123927"/>
              <a:chOff x="577902" y="-12175"/>
              <a:chExt cx="3993336" cy="5118900"/>
            </a:xfrm>
          </p:grpSpPr>
          <p:cxnSp>
            <p:nvCxnSpPr>
              <p:cNvPr id="400" name="Google Shape;400;p32"/>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1" name="Google Shape;401;p32"/>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2" name="Google Shape;402;p32"/>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3" name="Google Shape;403;p32"/>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4" name="Google Shape;404;p32"/>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5" name="Google Shape;405;p32"/>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6" name="Google Shape;406;p32"/>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407" name="Google Shape;407;p32"/>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408" name="Google Shape;408;p32"/>
          <p:cNvGrpSpPr/>
          <p:nvPr/>
        </p:nvGrpSpPr>
        <p:grpSpPr>
          <a:xfrm flipH="1">
            <a:off x="7148667" y="2474906"/>
            <a:ext cx="799791" cy="1768646"/>
            <a:chOff x="10554050" y="3035751"/>
            <a:chExt cx="778688" cy="1721980"/>
          </a:xfrm>
        </p:grpSpPr>
        <p:sp>
          <p:nvSpPr>
            <p:cNvPr id="409" name="Google Shape;409;p32"/>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2"/>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2"/>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2"/>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2"/>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2"/>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2"/>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2"/>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2"/>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2"/>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2"/>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2"/>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2"/>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2"/>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2"/>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2"/>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2"/>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2"/>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2"/>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2"/>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2"/>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2"/>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2"/>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2"/>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p32"/>
          <p:cNvGrpSpPr/>
          <p:nvPr/>
        </p:nvGrpSpPr>
        <p:grpSpPr>
          <a:xfrm>
            <a:off x="1195542" y="2407606"/>
            <a:ext cx="799791" cy="1768646"/>
            <a:chOff x="10554050" y="3035751"/>
            <a:chExt cx="778688" cy="1721980"/>
          </a:xfrm>
        </p:grpSpPr>
        <p:sp>
          <p:nvSpPr>
            <p:cNvPr id="434" name="Google Shape;434;p32"/>
            <p:cNvSpPr/>
            <p:nvPr/>
          </p:nvSpPr>
          <p:spPr>
            <a:xfrm>
              <a:off x="10780631" y="3035751"/>
              <a:ext cx="445853" cy="879082"/>
            </a:xfrm>
            <a:custGeom>
              <a:rect b="b" l="l" r="r" t="t"/>
              <a:pathLst>
                <a:path extrusionOk="0" h="22075" w="11196">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2"/>
            <p:cNvSpPr/>
            <p:nvPr/>
          </p:nvSpPr>
          <p:spPr>
            <a:xfrm>
              <a:off x="10856648" y="3107350"/>
              <a:ext cx="358004" cy="791990"/>
            </a:xfrm>
            <a:custGeom>
              <a:rect b="b" l="l" r="r" t="t"/>
              <a:pathLst>
                <a:path extrusionOk="0" h="19888" w="899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2"/>
            <p:cNvSpPr/>
            <p:nvPr/>
          </p:nvSpPr>
          <p:spPr>
            <a:xfrm>
              <a:off x="10885439" y="3136141"/>
              <a:ext cx="50216" cy="72357"/>
            </a:xfrm>
            <a:custGeom>
              <a:rect b="b" l="l" r="r" t="t"/>
              <a:pathLst>
                <a:path extrusionOk="0" h="1817" w="1261">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2"/>
            <p:cNvSpPr/>
            <p:nvPr/>
          </p:nvSpPr>
          <p:spPr>
            <a:xfrm>
              <a:off x="10937843" y="3264565"/>
              <a:ext cx="59057" cy="95972"/>
            </a:xfrm>
            <a:custGeom>
              <a:rect b="b" l="l" r="r" t="t"/>
              <a:pathLst>
                <a:path extrusionOk="0" h="2410" w="1483">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2"/>
            <p:cNvSpPr/>
            <p:nvPr/>
          </p:nvSpPr>
          <p:spPr>
            <a:xfrm>
              <a:off x="10837455" y="3267512"/>
              <a:ext cx="84902" cy="31022"/>
            </a:xfrm>
            <a:custGeom>
              <a:rect b="b" l="l" r="r" t="t"/>
              <a:pathLst>
                <a:path extrusionOk="0" h="779" w="2132">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2"/>
            <p:cNvSpPr/>
            <p:nvPr/>
          </p:nvSpPr>
          <p:spPr>
            <a:xfrm>
              <a:off x="10882492" y="3437988"/>
              <a:ext cx="105569" cy="35482"/>
            </a:xfrm>
            <a:custGeom>
              <a:rect b="b" l="l" r="r" t="t"/>
              <a:pathLst>
                <a:path extrusionOk="0" h="891" w="2651">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2"/>
            <p:cNvSpPr/>
            <p:nvPr/>
          </p:nvSpPr>
          <p:spPr>
            <a:xfrm>
              <a:off x="11027121" y="3481553"/>
              <a:ext cx="58340" cy="98202"/>
            </a:xfrm>
            <a:custGeom>
              <a:rect b="b" l="l" r="r" t="t"/>
              <a:pathLst>
                <a:path extrusionOk="0" h="2466" w="1465">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2"/>
            <p:cNvSpPr/>
            <p:nvPr/>
          </p:nvSpPr>
          <p:spPr>
            <a:xfrm>
              <a:off x="10997614" y="3657922"/>
              <a:ext cx="93782" cy="39902"/>
            </a:xfrm>
            <a:custGeom>
              <a:rect b="b" l="l" r="r" t="t"/>
              <a:pathLst>
                <a:path extrusionOk="0" h="1002" w="2355">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2"/>
            <p:cNvSpPr/>
            <p:nvPr/>
          </p:nvSpPr>
          <p:spPr>
            <a:xfrm>
              <a:off x="10575434" y="3333178"/>
              <a:ext cx="757304" cy="973580"/>
            </a:xfrm>
            <a:custGeom>
              <a:rect b="b" l="l" r="r" t="t"/>
              <a:pathLst>
                <a:path extrusionOk="0" h="24448" w="19017">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2"/>
            <p:cNvSpPr/>
            <p:nvPr/>
          </p:nvSpPr>
          <p:spPr>
            <a:xfrm>
              <a:off x="10575434" y="3333178"/>
              <a:ext cx="757304" cy="973580"/>
            </a:xfrm>
            <a:custGeom>
              <a:rect b="b" l="l" r="r" t="t"/>
              <a:pathLst>
                <a:path extrusionOk="0" fill="none" h="24448" w="19017">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2"/>
            <p:cNvSpPr/>
            <p:nvPr/>
          </p:nvSpPr>
          <p:spPr>
            <a:xfrm>
              <a:off x="10661805" y="3399600"/>
              <a:ext cx="607492" cy="822295"/>
            </a:xfrm>
            <a:custGeom>
              <a:rect b="b" l="l" r="r" t="t"/>
              <a:pathLst>
                <a:path extrusionOk="0" h="20649" w="15255">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2"/>
            <p:cNvSpPr/>
            <p:nvPr/>
          </p:nvSpPr>
          <p:spPr>
            <a:xfrm>
              <a:off x="10999844" y="3696310"/>
              <a:ext cx="95972" cy="267966"/>
            </a:xfrm>
            <a:custGeom>
              <a:rect b="b" l="l" r="r" t="t"/>
              <a:pathLst>
                <a:path extrusionOk="0" h="6729" w="241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2"/>
            <p:cNvSpPr/>
            <p:nvPr/>
          </p:nvSpPr>
          <p:spPr>
            <a:xfrm>
              <a:off x="10843348" y="3553868"/>
              <a:ext cx="70167" cy="188998"/>
            </a:xfrm>
            <a:custGeom>
              <a:rect b="b" l="l" r="r" t="t"/>
              <a:pathLst>
                <a:path extrusionOk="0" h="4746" w="1762">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2"/>
            <p:cNvSpPr/>
            <p:nvPr/>
          </p:nvSpPr>
          <p:spPr>
            <a:xfrm>
              <a:off x="10709033" y="3454952"/>
              <a:ext cx="48743" cy="98242"/>
            </a:xfrm>
            <a:custGeom>
              <a:rect b="b" l="l" r="r" t="t"/>
              <a:pathLst>
                <a:path extrusionOk="0" h="2467" w="1224">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2"/>
            <p:cNvSpPr/>
            <p:nvPr/>
          </p:nvSpPr>
          <p:spPr>
            <a:xfrm>
              <a:off x="10653682" y="3602570"/>
              <a:ext cx="165383" cy="11867"/>
            </a:xfrm>
            <a:custGeom>
              <a:rect b="b" l="l" r="r" t="t"/>
              <a:pathLst>
                <a:path extrusionOk="0" h="298" w="4153">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2"/>
            <p:cNvSpPr/>
            <p:nvPr/>
          </p:nvSpPr>
          <p:spPr>
            <a:xfrm>
              <a:off x="10710506" y="3807014"/>
              <a:ext cx="264262" cy="13341"/>
            </a:xfrm>
            <a:custGeom>
              <a:rect b="b" l="l" r="r" t="t"/>
              <a:pathLst>
                <a:path extrusionOk="0" h="335" w="6636">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2"/>
            <p:cNvSpPr/>
            <p:nvPr/>
          </p:nvSpPr>
          <p:spPr>
            <a:xfrm>
              <a:off x="10804244" y="4023284"/>
              <a:ext cx="328496" cy="41376"/>
            </a:xfrm>
            <a:custGeom>
              <a:rect b="b" l="l" r="r" t="t"/>
              <a:pathLst>
                <a:path extrusionOk="0" h="1039" w="8249">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2"/>
            <p:cNvSpPr/>
            <p:nvPr/>
          </p:nvSpPr>
          <p:spPr>
            <a:xfrm>
              <a:off x="10928963" y="4160549"/>
              <a:ext cx="315952" cy="64274"/>
            </a:xfrm>
            <a:custGeom>
              <a:rect b="b" l="l" r="r" t="t"/>
              <a:pathLst>
                <a:path extrusionOk="0" h="1614" w="7934">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2"/>
            <p:cNvSpPr/>
            <p:nvPr/>
          </p:nvSpPr>
          <p:spPr>
            <a:xfrm>
              <a:off x="10554050" y="3923651"/>
              <a:ext cx="687177" cy="831135"/>
            </a:xfrm>
            <a:custGeom>
              <a:rect b="b" l="l" r="r" t="t"/>
              <a:pathLst>
                <a:path extrusionOk="0" h="20871" w="17256">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2"/>
            <p:cNvSpPr/>
            <p:nvPr/>
          </p:nvSpPr>
          <p:spPr>
            <a:xfrm>
              <a:off x="10641138" y="4001143"/>
              <a:ext cx="594908" cy="756588"/>
            </a:xfrm>
            <a:custGeom>
              <a:rect b="b" l="l" r="r" t="t"/>
              <a:pathLst>
                <a:path extrusionOk="0" h="18999" w="14939">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2"/>
            <p:cNvSpPr/>
            <p:nvPr/>
          </p:nvSpPr>
          <p:spPr>
            <a:xfrm>
              <a:off x="10950387" y="4492700"/>
              <a:ext cx="252435" cy="180117"/>
            </a:xfrm>
            <a:custGeom>
              <a:rect b="b" l="l" r="r" t="t"/>
              <a:pathLst>
                <a:path extrusionOk="0" h="4523" w="6339">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2"/>
            <p:cNvSpPr/>
            <p:nvPr/>
          </p:nvSpPr>
          <p:spPr>
            <a:xfrm>
              <a:off x="10814558" y="4307450"/>
              <a:ext cx="290107" cy="212612"/>
            </a:xfrm>
            <a:custGeom>
              <a:rect b="b" l="l" r="r" t="t"/>
              <a:pathLst>
                <a:path extrusionOk="0" h="5339" w="7285">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2"/>
            <p:cNvSpPr/>
            <p:nvPr/>
          </p:nvSpPr>
          <p:spPr>
            <a:xfrm>
              <a:off x="10686892" y="4156885"/>
              <a:ext cx="276089" cy="201542"/>
            </a:xfrm>
            <a:custGeom>
              <a:rect b="b" l="l" r="r" t="t"/>
              <a:pathLst>
                <a:path extrusionOk="0" h="5061" w="6933">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2"/>
            <p:cNvSpPr/>
            <p:nvPr/>
          </p:nvSpPr>
          <p:spPr>
            <a:xfrm>
              <a:off x="10641138" y="4046181"/>
              <a:ext cx="164626" cy="138025"/>
            </a:xfrm>
            <a:custGeom>
              <a:rect b="b" l="l" r="r" t="t"/>
              <a:pathLst>
                <a:path extrusionOk="0" h="3466" w="4134">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8" name="Google Shape;458;p32"/>
          <p:cNvGrpSpPr/>
          <p:nvPr/>
        </p:nvGrpSpPr>
        <p:grpSpPr>
          <a:xfrm>
            <a:off x="1551000" y="452264"/>
            <a:ext cx="6042000" cy="4363911"/>
            <a:chOff x="1551000" y="452264"/>
            <a:chExt cx="6042000" cy="4363911"/>
          </a:xfrm>
        </p:grpSpPr>
        <p:sp>
          <p:nvSpPr>
            <p:cNvPr id="459" name="Google Shape;459;p32"/>
            <p:cNvSpPr/>
            <p:nvPr/>
          </p:nvSpPr>
          <p:spPr>
            <a:xfrm>
              <a:off x="1551000" y="4440875"/>
              <a:ext cx="60420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0" name="Google Shape;460;p32"/>
            <p:cNvGrpSpPr/>
            <p:nvPr/>
          </p:nvGrpSpPr>
          <p:grpSpPr>
            <a:xfrm>
              <a:off x="1705800" y="452264"/>
              <a:ext cx="5732400" cy="4147136"/>
              <a:chOff x="628875" y="452264"/>
              <a:chExt cx="5732400" cy="4147136"/>
            </a:xfrm>
          </p:grpSpPr>
          <p:sp>
            <p:nvSpPr>
              <p:cNvPr id="461" name="Google Shape;461;p32"/>
              <p:cNvSpPr/>
              <p:nvPr/>
            </p:nvSpPr>
            <p:spPr>
              <a:xfrm>
                <a:off x="713225" y="617500"/>
                <a:ext cx="5598900" cy="3981900"/>
              </a:xfrm>
              <a:prstGeom prst="roundRect">
                <a:avLst>
                  <a:gd fmla="val 5289"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2"/>
              <p:cNvSpPr/>
              <p:nvPr/>
            </p:nvSpPr>
            <p:spPr>
              <a:xfrm>
                <a:off x="628875" y="527550"/>
                <a:ext cx="5732400" cy="433500"/>
              </a:xfrm>
              <a:prstGeom prst="roundRect">
                <a:avLst>
                  <a:gd fmla="val 13206" name="adj"/>
                </a:avLst>
              </a:pr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3" name="Google Shape;463;p32"/>
              <p:cNvGrpSpPr/>
              <p:nvPr/>
            </p:nvGrpSpPr>
            <p:grpSpPr>
              <a:xfrm>
                <a:off x="816950" y="452264"/>
                <a:ext cx="196200" cy="375250"/>
                <a:chOff x="816950" y="467150"/>
                <a:chExt cx="196200" cy="375250"/>
              </a:xfrm>
            </p:grpSpPr>
            <p:sp>
              <p:nvSpPr>
                <p:cNvPr id="464" name="Google Shape;464;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6" name="Google Shape;466;p32"/>
              <p:cNvGrpSpPr/>
              <p:nvPr/>
            </p:nvGrpSpPr>
            <p:grpSpPr>
              <a:xfrm>
                <a:off x="1244763" y="452264"/>
                <a:ext cx="196200" cy="375250"/>
                <a:chOff x="816950" y="467150"/>
                <a:chExt cx="196200" cy="375250"/>
              </a:xfrm>
            </p:grpSpPr>
            <p:sp>
              <p:nvSpPr>
                <p:cNvPr id="467" name="Google Shape;467;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9" name="Google Shape;469;p32"/>
              <p:cNvGrpSpPr/>
              <p:nvPr/>
            </p:nvGrpSpPr>
            <p:grpSpPr>
              <a:xfrm>
                <a:off x="1672575" y="452264"/>
                <a:ext cx="196200" cy="375250"/>
                <a:chOff x="816950" y="467150"/>
                <a:chExt cx="196200" cy="375250"/>
              </a:xfrm>
            </p:grpSpPr>
            <p:sp>
              <p:nvSpPr>
                <p:cNvPr id="470" name="Google Shape;470;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2" name="Google Shape;472;p32"/>
              <p:cNvGrpSpPr/>
              <p:nvPr/>
            </p:nvGrpSpPr>
            <p:grpSpPr>
              <a:xfrm>
                <a:off x="2100388" y="452264"/>
                <a:ext cx="196200" cy="375250"/>
                <a:chOff x="816950" y="467150"/>
                <a:chExt cx="196200" cy="375250"/>
              </a:xfrm>
            </p:grpSpPr>
            <p:sp>
              <p:nvSpPr>
                <p:cNvPr id="473" name="Google Shape;473;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5" name="Google Shape;475;p32"/>
              <p:cNvGrpSpPr/>
              <p:nvPr/>
            </p:nvGrpSpPr>
            <p:grpSpPr>
              <a:xfrm>
                <a:off x="2528200" y="452264"/>
                <a:ext cx="196200" cy="375250"/>
                <a:chOff x="816950" y="467150"/>
                <a:chExt cx="196200" cy="375250"/>
              </a:xfrm>
            </p:grpSpPr>
            <p:sp>
              <p:nvSpPr>
                <p:cNvPr id="476" name="Google Shape;476;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8" name="Google Shape;478;p32"/>
              <p:cNvGrpSpPr/>
              <p:nvPr/>
            </p:nvGrpSpPr>
            <p:grpSpPr>
              <a:xfrm>
                <a:off x="2956013" y="452264"/>
                <a:ext cx="196200" cy="375250"/>
                <a:chOff x="816950" y="467150"/>
                <a:chExt cx="196200" cy="375250"/>
              </a:xfrm>
            </p:grpSpPr>
            <p:sp>
              <p:nvSpPr>
                <p:cNvPr id="479" name="Google Shape;479;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1" name="Google Shape;481;p32"/>
              <p:cNvGrpSpPr/>
              <p:nvPr/>
            </p:nvGrpSpPr>
            <p:grpSpPr>
              <a:xfrm>
                <a:off x="3383825" y="452264"/>
                <a:ext cx="196200" cy="375250"/>
                <a:chOff x="816950" y="467150"/>
                <a:chExt cx="196200" cy="375250"/>
              </a:xfrm>
            </p:grpSpPr>
            <p:sp>
              <p:nvSpPr>
                <p:cNvPr id="482" name="Google Shape;482;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4" name="Google Shape;484;p32"/>
              <p:cNvGrpSpPr/>
              <p:nvPr/>
            </p:nvGrpSpPr>
            <p:grpSpPr>
              <a:xfrm>
                <a:off x="3811638" y="452264"/>
                <a:ext cx="196200" cy="375250"/>
                <a:chOff x="816950" y="467150"/>
                <a:chExt cx="196200" cy="375250"/>
              </a:xfrm>
            </p:grpSpPr>
            <p:sp>
              <p:nvSpPr>
                <p:cNvPr id="485" name="Google Shape;485;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7" name="Google Shape;487;p32"/>
              <p:cNvGrpSpPr/>
              <p:nvPr/>
            </p:nvGrpSpPr>
            <p:grpSpPr>
              <a:xfrm>
                <a:off x="4239450" y="452264"/>
                <a:ext cx="196200" cy="375250"/>
                <a:chOff x="816950" y="467150"/>
                <a:chExt cx="196200" cy="375250"/>
              </a:xfrm>
            </p:grpSpPr>
            <p:sp>
              <p:nvSpPr>
                <p:cNvPr id="488" name="Google Shape;488;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0" name="Google Shape;490;p32"/>
              <p:cNvGrpSpPr/>
              <p:nvPr/>
            </p:nvGrpSpPr>
            <p:grpSpPr>
              <a:xfrm>
                <a:off x="4667263" y="452264"/>
                <a:ext cx="196200" cy="375250"/>
                <a:chOff x="816950" y="467150"/>
                <a:chExt cx="196200" cy="375250"/>
              </a:xfrm>
            </p:grpSpPr>
            <p:sp>
              <p:nvSpPr>
                <p:cNvPr id="491" name="Google Shape;491;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3" name="Google Shape;493;p32"/>
              <p:cNvGrpSpPr/>
              <p:nvPr/>
            </p:nvGrpSpPr>
            <p:grpSpPr>
              <a:xfrm>
                <a:off x="5095075" y="452264"/>
                <a:ext cx="196200" cy="375250"/>
                <a:chOff x="816950" y="467150"/>
                <a:chExt cx="196200" cy="375250"/>
              </a:xfrm>
            </p:grpSpPr>
            <p:sp>
              <p:nvSpPr>
                <p:cNvPr id="494" name="Google Shape;494;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6" name="Google Shape;496;p32"/>
              <p:cNvGrpSpPr/>
              <p:nvPr/>
            </p:nvGrpSpPr>
            <p:grpSpPr>
              <a:xfrm>
                <a:off x="5522888" y="452264"/>
                <a:ext cx="196200" cy="375250"/>
                <a:chOff x="816950" y="467150"/>
                <a:chExt cx="196200" cy="375250"/>
              </a:xfrm>
            </p:grpSpPr>
            <p:sp>
              <p:nvSpPr>
                <p:cNvPr id="497" name="Google Shape;497;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9" name="Google Shape;499;p32"/>
              <p:cNvGrpSpPr/>
              <p:nvPr/>
            </p:nvGrpSpPr>
            <p:grpSpPr>
              <a:xfrm>
                <a:off x="5950700" y="452264"/>
                <a:ext cx="196200" cy="375250"/>
                <a:chOff x="816950" y="467150"/>
                <a:chExt cx="196200" cy="375250"/>
              </a:xfrm>
            </p:grpSpPr>
            <p:sp>
              <p:nvSpPr>
                <p:cNvPr id="500" name="Google Shape;500;p32"/>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2"/>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502" name="Google Shape;502;p32"/>
          <p:cNvSpPr txBox="1"/>
          <p:nvPr>
            <p:ph type="title"/>
          </p:nvPr>
        </p:nvSpPr>
        <p:spPr>
          <a:xfrm>
            <a:off x="2633400" y="2474901"/>
            <a:ext cx="38772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3" name="Google Shape;503;p32"/>
          <p:cNvSpPr txBox="1"/>
          <p:nvPr>
            <p:ph idx="2" type="title"/>
          </p:nvPr>
        </p:nvSpPr>
        <p:spPr>
          <a:xfrm>
            <a:off x="4114800" y="1493121"/>
            <a:ext cx="914400" cy="9144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504" name="Google Shape;504;p32"/>
          <p:cNvSpPr txBox="1"/>
          <p:nvPr>
            <p:ph idx="1" type="subTitle"/>
          </p:nvPr>
        </p:nvSpPr>
        <p:spPr>
          <a:xfrm>
            <a:off x="2633400" y="3284679"/>
            <a:ext cx="3877200" cy="3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grpSp>
        <p:nvGrpSpPr>
          <p:cNvPr id="505" name="Google Shape;505;p32"/>
          <p:cNvGrpSpPr/>
          <p:nvPr/>
        </p:nvGrpSpPr>
        <p:grpSpPr>
          <a:xfrm>
            <a:off x="407032" y="598296"/>
            <a:ext cx="969437" cy="969860"/>
            <a:chOff x="769800" y="2509975"/>
            <a:chExt cx="1145500" cy="1146000"/>
          </a:xfrm>
        </p:grpSpPr>
        <p:sp>
          <p:nvSpPr>
            <p:cNvPr id="506" name="Google Shape;506;p32"/>
            <p:cNvSpPr/>
            <p:nvPr/>
          </p:nvSpPr>
          <p:spPr>
            <a:xfrm>
              <a:off x="769800" y="2509975"/>
              <a:ext cx="1145500" cy="1146000"/>
            </a:xfrm>
            <a:custGeom>
              <a:rect b="b" l="l" r="r" t="t"/>
              <a:pathLst>
                <a:path extrusionOk="0" h="45840" w="4582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2"/>
            <p:cNvSpPr/>
            <p:nvPr/>
          </p:nvSpPr>
          <p:spPr>
            <a:xfrm>
              <a:off x="819500" y="2560200"/>
              <a:ext cx="1046075" cy="1045550"/>
            </a:xfrm>
            <a:custGeom>
              <a:rect b="b" l="l" r="r" t="t"/>
              <a:pathLst>
                <a:path extrusionOk="0" h="41822" w="41843">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2"/>
            <p:cNvSpPr/>
            <p:nvPr/>
          </p:nvSpPr>
          <p:spPr>
            <a:xfrm>
              <a:off x="1305125" y="3045300"/>
              <a:ext cx="74850" cy="75350"/>
            </a:xfrm>
            <a:custGeom>
              <a:rect b="b" l="l" r="r" t="t"/>
              <a:pathLst>
                <a:path extrusionOk="0" h="3014" w="2994">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2"/>
            <p:cNvSpPr/>
            <p:nvPr/>
          </p:nvSpPr>
          <p:spPr>
            <a:xfrm>
              <a:off x="1323200" y="2560200"/>
              <a:ext cx="38175" cy="104475"/>
            </a:xfrm>
            <a:custGeom>
              <a:rect b="b" l="l" r="r" t="t"/>
              <a:pathLst>
                <a:path extrusionOk="0" h="4179" w="1527">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2"/>
            <p:cNvSpPr/>
            <p:nvPr/>
          </p:nvSpPr>
          <p:spPr>
            <a:xfrm>
              <a:off x="1760600" y="3063875"/>
              <a:ext cx="104475" cy="38200"/>
            </a:xfrm>
            <a:custGeom>
              <a:rect b="b" l="l" r="r" t="t"/>
              <a:pathLst>
                <a:path extrusionOk="0" h="1528" w="4179">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2"/>
            <p:cNvSpPr/>
            <p:nvPr/>
          </p:nvSpPr>
          <p:spPr>
            <a:xfrm>
              <a:off x="1568250" y="2649075"/>
              <a:ext cx="54275" cy="74350"/>
            </a:xfrm>
            <a:custGeom>
              <a:rect b="b" l="l" r="r" t="t"/>
              <a:pathLst>
                <a:path extrusionOk="0" h="2974" w="2171">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2"/>
            <p:cNvSpPr/>
            <p:nvPr/>
          </p:nvSpPr>
          <p:spPr>
            <a:xfrm>
              <a:off x="1715900" y="2830375"/>
              <a:ext cx="76850" cy="50750"/>
            </a:xfrm>
            <a:custGeom>
              <a:rect b="b" l="l" r="r" t="t"/>
              <a:pathLst>
                <a:path extrusionOk="0" h="2030" w="3074">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2"/>
            <p:cNvSpPr/>
            <p:nvPr/>
          </p:nvSpPr>
          <p:spPr>
            <a:xfrm>
              <a:off x="1323200" y="3501275"/>
              <a:ext cx="38175" cy="103975"/>
            </a:xfrm>
            <a:custGeom>
              <a:rect b="b" l="l" r="r" t="t"/>
              <a:pathLst>
                <a:path extrusionOk="0" h="4159" w="1527">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2"/>
            <p:cNvSpPr/>
            <p:nvPr/>
          </p:nvSpPr>
          <p:spPr>
            <a:xfrm>
              <a:off x="1568250" y="3442025"/>
              <a:ext cx="54275" cy="74850"/>
            </a:xfrm>
            <a:custGeom>
              <a:rect b="b" l="l" r="r" t="t"/>
              <a:pathLst>
                <a:path extrusionOk="0" h="2994" w="2171">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2"/>
            <p:cNvSpPr/>
            <p:nvPr/>
          </p:nvSpPr>
          <p:spPr>
            <a:xfrm>
              <a:off x="1715900" y="3284850"/>
              <a:ext cx="76850" cy="50750"/>
            </a:xfrm>
            <a:custGeom>
              <a:rect b="b" l="l" r="r" t="t"/>
              <a:pathLst>
                <a:path extrusionOk="0" h="2030" w="3074">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2"/>
            <p:cNvSpPr/>
            <p:nvPr/>
          </p:nvSpPr>
          <p:spPr>
            <a:xfrm>
              <a:off x="820000" y="3063875"/>
              <a:ext cx="103975" cy="38200"/>
            </a:xfrm>
            <a:custGeom>
              <a:rect b="b" l="l" r="r" t="t"/>
              <a:pathLst>
                <a:path extrusionOk="0" h="1528" w="4159">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2"/>
            <p:cNvSpPr/>
            <p:nvPr/>
          </p:nvSpPr>
          <p:spPr>
            <a:xfrm>
              <a:off x="1062575" y="2649075"/>
              <a:ext cx="54250" cy="74350"/>
            </a:xfrm>
            <a:custGeom>
              <a:rect b="b" l="l" r="r" t="t"/>
              <a:pathLst>
                <a:path extrusionOk="0" h="2974" w="217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2"/>
            <p:cNvSpPr/>
            <p:nvPr/>
          </p:nvSpPr>
          <p:spPr>
            <a:xfrm>
              <a:off x="892325" y="2830375"/>
              <a:ext cx="76850" cy="50750"/>
            </a:xfrm>
            <a:custGeom>
              <a:rect b="b" l="l" r="r" t="t"/>
              <a:pathLst>
                <a:path extrusionOk="0" h="2030" w="3074">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2"/>
            <p:cNvSpPr/>
            <p:nvPr/>
          </p:nvSpPr>
          <p:spPr>
            <a:xfrm>
              <a:off x="1062575" y="3442025"/>
              <a:ext cx="54250" cy="74850"/>
            </a:xfrm>
            <a:custGeom>
              <a:rect b="b" l="l" r="r" t="t"/>
              <a:pathLst>
                <a:path extrusionOk="0" h="2994" w="217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2"/>
            <p:cNvSpPr/>
            <p:nvPr/>
          </p:nvSpPr>
          <p:spPr>
            <a:xfrm>
              <a:off x="892325" y="3284850"/>
              <a:ext cx="76850" cy="50750"/>
            </a:xfrm>
            <a:custGeom>
              <a:rect b="b" l="l" r="r" t="t"/>
              <a:pathLst>
                <a:path extrusionOk="0" h="2030" w="3074">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2"/>
            <p:cNvSpPr/>
            <p:nvPr/>
          </p:nvSpPr>
          <p:spPr>
            <a:xfrm>
              <a:off x="1323200" y="2722400"/>
              <a:ext cx="38175" cy="379675"/>
            </a:xfrm>
            <a:custGeom>
              <a:rect b="b" l="l" r="r" t="t"/>
              <a:pathLst>
                <a:path extrusionOk="0" h="15187" w="1527">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2"/>
            <p:cNvSpPr/>
            <p:nvPr/>
          </p:nvSpPr>
          <p:spPr>
            <a:xfrm>
              <a:off x="1323700" y="3063875"/>
              <a:ext cx="220975" cy="127075"/>
            </a:xfrm>
            <a:custGeom>
              <a:rect b="b" l="l" r="r" t="t"/>
              <a:pathLst>
                <a:path extrusionOk="0" h="5083" w="8839">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3" name="Shape 523"/>
        <p:cNvGrpSpPr/>
        <p:nvPr/>
      </p:nvGrpSpPr>
      <p:grpSpPr>
        <a:xfrm>
          <a:off x="0" y="0"/>
          <a:ext cx="0" cy="0"/>
          <a:chOff x="0" y="0"/>
          <a:chExt cx="0" cy="0"/>
        </a:xfrm>
      </p:grpSpPr>
      <p:grpSp>
        <p:nvGrpSpPr>
          <p:cNvPr id="524" name="Google Shape;524;p33"/>
          <p:cNvGrpSpPr/>
          <p:nvPr/>
        </p:nvGrpSpPr>
        <p:grpSpPr>
          <a:xfrm>
            <a:off x="10025" y="-12300"/>
            <a:ext cx="9123927" cy="5187493"/>
            <a:chOff x="33197" y="-12175"/>
            <a:chExt cx="9123927" cy="5118900"/>
          </a:xfrm>
        </p:grpSpPr>
        <p:grpSp>
          <p:nvGrpSpPr>
            <p:cNvPr id="525" name="Google Shape;525;p33"/>
            <p:cNvGrpSpPr/>
            <p:nvPr/>
          </p:nvGrpSpPr>
          <p:grpSpPr>
            <a:xfrm>
              <a:off x="577902" y="-12175"/>
              <a:ext cx="7986671" cy="5118900"/>
              <a:chOff x="577902" y="-12175"/>
              <a:chExt cx="7986671" cy="5118900"/>
            </a:xfrm>
          </p:grpSpPr>
          <p:cxnSp>
            <p:nvCxnSpPr>
              <p:cNvPr id="526" name="Google Shape;526;p3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27" name="Google Shape;527;p3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28" name="Google Shape;528;p3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29" name="Google Shape;529;p3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0" name="Google Shape;530;p3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1" name="Google Shape;531;p3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2" name="Google Shape;532;p3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3" name="Google Shape;533;p3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4" name="Google Shape;534;p33"/>
              <p:cNvCxnSpPr/>
              <p:nvPr/>
            </p:nvCxnSpPr>
            <p:spPr>
              <a:xfrm>
                <a:off x="514171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5" name="Google Shape;535;p33"/>
              <p:cNvCxnSpPr/>
              <p:nvPr/>
            </p:nvCxnSpPr>
            <p:spPr>
              <a:xfrm>
                <a:off x="571219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6" name="Google Shape;536;p33"/>
              <p:cNvCxnSpPr/>
              <p:nvPr/>
            </p:nvCxnSpPr>
            <p:spPr>
              <a:xfrm>
                <a:off x="628266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7" name="Google Shape;537;p33"/>
              <p:cNvCxnSpPr/>
              <p:nvPr/>
            </p:nvCxnSpPr>
            <p:spPr>
              <a:xfrm>
                <a:off x="685314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8" name="Google Shape;538;p33"/>
              <p:cNvCxnSpPr/>
              <p:nvPr/>
            </p:nvCxnSpPr>
            <p:spPr>
              <a:xfrm>
                <a:off x="7423620"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39" name="Google Shape;539;p33"/>
              <p:cNvCxnSpPr/>
              <p:nvPr/>
            </p:nvCxnSpPr>
            <p:spPr>
              <a:xfrm>
                <a:off x="7994097"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0" name="Google Shape;540;p33"/>
              <p:cNvCxnSpPr/>
              <p:nvPr/>
            </p:nvCxnSpPr>
            <p:spPr>
              <a:xfrm>
                <a:off x="8564573" y="-12175"/>
                <a:ext cx="0" cy="5118900"/>
              </a:xfrm>
              <a:prstGeom prst="straightConnector1">
                <a:avLst/>
              </a:prstGeom>
              <a:noFill/>
              <a:ln cap="flat" cmpd="sng" w="9525">
                <a:solidFill>
                  <a:schemeClr val="accent6"/>
                </a:solidFill>
                <a:prstDash val="solid"/>
                <a:round/>
                <a:headEnd len="sm" w="sm" type="none"/>
                <a:tailEnd len="sm" w="sm" type="none"/>
              </a:ln>
            </p:spPr>
          </p:cxnSp>
        </p:grpSp>
        <p:grpSp>
          <p:nvGrpSpPr>
            <p:cNvPr id="541" name="Google Shape;541;p33"/>
            <p:cNvGrpSpPr/>
            <p:nvPr/>
          </p:nvGrpSpPr>
          <p:grpSpPr>
            <a:xfrm rot="5400000">
              <a:off x="2598493" y="-2006994"/>
              <a:ext cx="3993336" cy="9123927"/>
              <a:chOff x="577902" y="-12175"/>
              <a:chExt cx="3993336" cy="5118900"/>
            </a:xfrm>
          </p:grpSpPr>
          <p:cxnSp>
            <p:nvCxnSpPr>
              <p:cNvPr id="542" name="Google Shape;542;p33"/>
              <p:cNvCxnSpPr/>
              <p:nvPr/>
            </p:nvCxnSpPr>
            <p:spPr>
              <a:xfrm>
                <a:off x="577902"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3" name="Google Shape;543;p33"/>
              <p:cNvCxnSpPr/>
              <p:nvPr/>
            </p:nvCxnSpPr>
            <p:spPr>
              <a:xfrm>
                <a:off x="114837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4" name="Google Shape;544;p33"/>
              <p:cNvCxnSpPr/>
              <p:nvPr/>
            </p:nvCxnSpPr>
            <p:spPr>
              <a:xfrm>
                <a:off x="1718855"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5" name="Google Shape;545;p33"/>
              <p:cNvCxnSpPr/>
              <p:nvPr/>
            </p:nvCxnSpPr>
            <p:spPr>
              <a:xfrm>
                <a:off x="228933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6" name="Google Shape;546;p33"/>
              <p:cNvCxnSpPr/>
              <p:nvPr/>
            </p:nvCxnSpPr>
            <p:spPr>
              <a:xfrm>
                <a:off x="2859808"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7" name="Google Shape;547;p33"/>
              <p:cNvCxnSpPr/>
              <p:nvPr/>
            </p:nvCxnSpPr>
            <p:spPr>
              <a:xfrm>
                <a:off x="3430284"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8" name="Google Shape;548;p33"/>
              <p:cNvCxnSpPr/>
              <p:nvPr/>
            </p:nvCxnSpPr>
            <p:spPr>
              <a:xfrm>
                <a:off x="4000761" y="-12175"/>
                <a:ext cx="0" cy="5118900"/>
              </a:xfrm>
              <a:prstGeom prst="straightConnector1">
                <a:avLst/>
              </a:prstGeom>
              <a:noFill/>
              <a:ln cap="flat" cmpd="sng" w="9525">
                <a:solidFill>
                  <a:schemeClr val="accent6"/>
                </a:solidFill>
                <a:prstDash val="solid"/>
                <a:round/>
                <a:headEnd len="sm" w="sm" type="none"/>
                <a:tailEnd len="sm" w="sm" type="none"/>
              </a:ln>
            </p:spPr>
          </p:cxnSp>
          <p:cxnSp>
            <p:nvCxnSpPr>
              <p:cNvPr id="549" name="Google Shape;549;p33"/>
              <p:cNvCxnSpPr/>
              <p:nvPr/>
            </p:nvCxnSpPr>
            <p:spPr>
              <a:xfrm>
                <a:off x="4571238" y="-12175"/>
                <a:ext cx="0" cy="5118900"/>
              </a:xfrm>
              <a:prstGeom prst="straightConnector1">
                <a:avLst/>
              </a:prstGeom>
              <a:noFill/>
              <a:ln cap="flat" cmpd="sng" w="9525">
                <a:solidFill>
                  <a:schemeClr val="accent6"/>
                </a:solidFill>
                <a:prstDash val="solid"/>
                <a:round/>
                <a:headEnd len="sm" w="sm" type="none"/>
                <a:tailEnd len="sm" w="sm" type="none"/>
              </a:ln>
            </p:spPr>
          </p:cxnSp>
        </p:grpSp>
      </p:grpSp>
      <p:grpSp>
        <p:nvGrpSpPr>
          <p:cNvPr id="550" name="Google Shape;550;p33"/>
          <p:cNvGrpSpPr/>
          <p:nvPr/>
        </p:nvGrpSpPr>
        <p:grpSpPr>
          <a:xfrm>
            <a:off x="43050" y="378150"/>
            <a:ext cx="9057900" cy="4584350"/>
            <a:chOff x="43050" y="378150"/>
            <a:chExt cx="9057900" cy="4584350"/>
          </a:xfrm>
        </p:grpSpPr>
        <p:grpSp>
          <p:nvGrpSpPr>
            <p:cNvPr id="551" name="Google Shape;551;p33"/>
            <p:cNvGrpSpPr/>
            <p:nvPr/>
          </p:nvGrpSpPr>
          <p:grpSpPr>
            <a:xfrm>
              <a:off x="125517" y="1054571"/>
              <a:ext cx="8878404" cy="3722222"/>
              <a:chOff x="125517" y="1054571"/>
              <a:chExt cx="8878404" cy="3722222"/>
            </a:xfrm>
          </p:grpSpPr>
          <p:sp>
            <p:nvSpPr>
              <p:cNvPr id="552" name="Google Shape;552;p33"/>
              <p:cNvSpPr/>
              <p:nvPr/>
            </p:nvSpPr>
            <p:spPr>
              <a:xfrm>
                <a:off x="276025" y="36824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3"/>
              <p:cNvSpPr/>
              <p:nvPr/>
            </p:nvSpPr>
            <p:spPr>
              <a:xfrm>
                <a:off x="276025" y="1853625"/>
                <a:ext cx="8615100" cy="33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4" name="Google Shape;554;p33"/>
              <p:cNvGrpSpPr/>
              <p:nvPr/>
            </p:nvGrpSpPr>
            <p:grpSpPr>
              <a:xfrm>
                <a:off x="8710521" y="1054571"/>
                <a:ext cx="293400" cy="3722222"/>
                <a:chOff x="8710521" y="1196850"/>
                <a:chExt cx="293400" cy="3722222"/>
              </a:xfrm>
            </p:grpSpPr>
            <p:sp>
              <p:nvSpPr>
                <p:cNvPr id="555" name="Google Shape;555;p3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7" name="Google Shape;557;p33"/>
              <p:cNvGrpSpPr/>
              <p:nvPr/>
            </p:nvGrpSpPr>
            <p:grpSpPr>
              <a:xfrm>
                <a:off x="125517" y="1054571"/>
                <a:ext cx="293400" cy="3722222"/>
                <a:chOff x="8710521" y="1196850"/>
                <a:chExt cx="293400" cy="3722222"/>
              </a:xfrm>
            </p:grpSpPr>
            <p:sp>
              <p:nvSpPr>
                <p:cNvPr id="558" name="Google Shape;558;p33"/>
                <p:cNvSpPr/>
                <p:nvPr/>
              </p:nvSpPr>
              <p:spPr>
                <a:xfrm>
                  <a:off x="8838600" y="1196850"/>
                  <a:ext cx="77400" cy="3595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3"/>
                <p:cNvSpPr/>
                <p:nvPr/>
              </p:nvSpPr>
              <p:spPr>
                <a:xfrm>
                  <a:off x="8710521" y="4746872"/>
                  <a:ext cx="293400" cy="17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0" name="Google Shape;560;p33"/>
            <p:cNvGrpSpPr/>
            <p:nvPr/>
          </p:nvGrpSpPr>
          <p:grpSpPr>
            <a:xfrm>
              <a:off x="43050" y="378150"/>
              <a:ext cx="9057900" cy="4584350"/>
              <a:chOff x="35650" y="378150"/>
              <a:chExt cx="9057900" cy="4584350"/>
            </a:xfrm>
          </p:grpSpPr>
          <p:sp>
            <p:nvSpPr>
              <p:cNvPr id="561" name="Google Shape;561;p33"/>
              <p:cNvSpPr/>
              <p:nvPr/>
            </p:nvSpPr>
            <p:spPr>
              <a:xfrm>
                <a:off x="35650" y="4587200"/>
                <a:ext cx="90579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3"/>
              <p:cNvSpPr/>
              <p:nvPr/>
            </p:nvSpPr>
            <p:spPr>
              <a:xfrm>
                <a:off x="499650" y="378150"/>
                <a:ext cx="8144700" cy="4387200"/>
              </a:xfrm>
              <a:prstGeom prst="roundRect">
                <a:avLst>
                  <a:gd fmla="val 5321"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63" name="Google Shape;563;p33"/>
          <p:cNvSpPr txBox="1"/>
          <p:nvPr>
            <p:ph type="title"/>
          </p:nvPr>
        </p:nvSpPr>
        <p:spPr>
          <a:xfrm>
            <a:off x="720000" y="615696"/>
            <a:ext cx="77040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highlight>
                  <a:schemeClr val="accent1"/>
                </a:highlight>
              </a:defRPr>
            </a:lvl1pPr>
            <a:lvl2pPr lvl="1" algn="ctr">
              <a:lnSpc>
                <a:spcPct val="100000"/>
              </a:lnSpc>
              <a:spcBef>
                <a:spcPts val="0"/>
              </a:spcBef>
              <a:spcAft>
                <a:spcPts val="0"/>
              </a:spcAft>
              <a:buSzPts val="500"/>
              <a:buNone/>
              <a:defRPr/>
            </a:lvl2pPr>
            <a:lvl3pPr lvl="2" algn="ctr">
              <a:lnSpc>
                <a:spcPct val="100000"/>
              </a:lnSpc>
              <a:spcBef>
                <a:spcPts val="0"/>
              </a:spcBef>
              <a:spcAft>
                <a:spcPts val="0"/>
              </a:spcAft>
              <a:buSzPts val="500"/>
              <a:buNone/>
              <a:defRPr/>
            </a:lvl3pPr>
            <a:lvl4pPr lvl="3" algn="ctr">
              <a:lnSpc>
                <a:spcPct val="100000"/>
              </a:lnSpc>
              <a:spcBef>
                <a:spcPts val="0"/>
              </a:spcBef>
              <a:spcAft>
                <a:spcPts val="0"/>
              </a:spcAft>
              <a:buSzPts val="500"/>
              <a:buNone/>
              <a:defRPr/>
            </a:lvl4pPr>
            <a:lvl5pPr lvl="4" algn="ctr">
              <a:lnSpc>
                <a:spcPct val="100000"/>
              </a:lnSpc>
              <a:spcBef>
                <a:spcPts val="0"/>
              </a:spcBef>
              <a:spcAft>
                <a:spcPts val="0"/>
              </a:spcAft>
              <a:buSzPts val="500"/>
              <a:buNone/>
              <a:defRPr/>
            </a:lvl5pPr>
            <a:lvl6pPr lvl="5" algn="ctr">
              <a:lnSpc>
                <a:spcPct val="100000"/>
              </a:lnSpc>
              <a:spcBef>
                <a:spcPts val="0"/>
              </a:spcBef>
              <a:spcAft>
                <a:spcPts val="0"/>
              </a:spcAft>
              <a:buSzPts val="500"/>
              <a:buNone/>
              <a:defRPr/>
            </a:lvl6pPr>
            <a:lvl7pPr lvl="6" algn="ctr">
              <a:lnSpc>
                <a:spcPct val="100000"/>
              </a:lnSpc>
              <a:spcBef>
                <a:spcPts val="0"/>
              </a:spcBef>
              <a:spcAft>
                <a:spcPts val="0"/>
              </a:spcAft>
              <a:buSzPts val="500"/>
              <a:buNone/>
              <a:defRPr/>
            </a:lvl7pPr>
            <a:lvl8pPr lvl="7" algn="ctr">
              <a:lnSpc>
                <a:spcPct val="100000"/>
              </a:lnSpc>
              <a:spcBef>
                <a:spcPts val="0"/>
              </a:spcBef>
              <a:spcAft>
                <a:spcPts val="0"/>
              </a:spcAft>
              <a:buSzPts val="500"/>
              <a:buNone/>
              <a:defRPr/>
            </a:lvl8pPr>
            <a:lvl9pPr lvl="8" algn="ctr">
              <a:lnSpc>
                <a:spcPct val="100000"/>
              </a:lnSpc>
              <a:spcBef>
                <a:spcPts val="0"/>
              </a:spcBef>
              <a:spcAft>
                <a:spcPts val="0"/>
              </a:spcAft>
              <a:buSzPts val="500"/>
              <a:buNone/>
              <a:defRPr/>
            </a:lvl9pPr>
          </a:lstStyle>
          <a:p/>
        </p:txBody>
      </p:sp>
      <p:sp>
        <p:nvSpPr>
          <p:cNvPr id="564" name="Google Shape;564;p33"/>
          <p:cNvSpPr txBox="1"/>
          <p:nvPr>
            <p:ph idx="1" type="body"/>
          </p:nvPr>
        </p:nvSpPr>
        <p:spPr>
          <a:xfrm>
            <a:off x="716900" y="1119725"/>
            <a:ext cx="7704000" cy="3479700"/>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0"/>
              </a:spcBef>
              <a:spcAft>
                <a:spcPts val="0"/>
              </a:spcAft>
              <a:buSzPts val="1600"/>
              <a:buFont typeface="Barlow Medium"/>
              <a:buAutoNum type="arabicPeriod"/>
              <a:defRPr sz="1200"/>
            </a:lvl1pPr>
            <a:lvl2pPr indent="-330200" lvl="1" marL="914400" algn="l">
              <a:lnSpc>
                <a:spcPct val="100000"/>
              </a:lnSpc>
              <a:spcBef>
                <a:spcPts val="0"/>
              </a:spcBef>
              <a:spcAft>
                <a:spcPts val="0"/>
              </a:spcAft>
              <a:buSzPts val="1600"/>
              <a:buFont typeface="Roboto Condensed Light"/>
              <a:buAutoNum type="alphaLcPeriod"/>
              <a:defRPr sz="1600"/>
            </a:lvl2pPr>
            <a:lvl3pPr indent="-330200" lvl="2" marL="1371600" algn="l">
              <a:lnSpc>
                <a:spcPct val="100000"/>
              </a:lnSpc>
              <a:spcBef>
                <a:spcPts val="0"/>
              </a:spcBef>
              <a:spcAft>
                <a:spcPts val="0"/>
              </a:spcAft>
              <a:buSzPts val="1600"/>
              <a:buFont typeface="Roboto Condensed Light"/>
              <a:buAutoNum type="romanLcPeriod"/>
              <a:defRPr sz="1600"/>
            </a:lvl3pPr>
            <a:lvl4pPr indent="-330200" lvl="3" marL="1828800" algn="l">
              <a:lnSpc>
                <a:spcPct val="100000"/>
              </a:lnSpc>
              <a:spcBef>
                <a:spcPts val="0"/>
              </a:spcBef>
              <a:spcAft>
                <a:spcPts val="0"/>
              </a:spcAft>
              <a:buSzPts val="1600"/>
              <a:buFont typeface="Roboto Condensed Light"/>
              <a:buAutoNum type="arabicPeriod"/>
              <a:defRPr sz="1600"/>
            </a:lvl4pPr>
            <a:lvl5pPr indent="-330200" lvl="4" marL="2286000" algn="l">
              <a:lnSpc>
                <a:spcPct val="100000"/>
              </a:lnSpc>
              <a:spcBef>
                <a:spcPts val="0"/>
              </a:spcBef>
              <a:spcAft>
                <a:spcPts val="0"/>
              </a:spcAft>
              <a:buSzPts val="1600"/>
              <a:buFont typeface="Roboto Condensed Light"/>
              <a:buAutoNum type="alphaLcPeriod"/>
              <a:defRPr sz="1600"/>
            </a:lvl5pPr>
            <a:lvl6pPr indent="-330200" lvl="5" marL="2743200" algn="l">
              <a:lnSpc>
                <a:spcPct val="100000"/>
              </a:lnSpc>
              <a:spcBef>
                <a:spcPts val="0"/>
              </a:spcBef>
              <a:spcAft>
                <a:spcPts val="0"/>
              </a:spcAft>
              <a:buSzPts val="1600"/>
              <a:buFont typeface="Roboto Condensed Light"/>
              <a:buAutoNum type="romanLcPeriod"/>
              <a:defRPr sz="1600"/>
            </a:lvl6pPr>
            <a:lvl7pPr indent="-330200" lvl="6" marL="3200400" algn="l">
              <a:lnSpc>
                <a:spcPct val="100000"/>
              </a:lnSpc>
              <a:spcBef>
                <a:spcPts val="0"/>
              </a:spcBef>
              <a:spcAft>
                <a:spcPts val="0"/>
              </a:spcAft>
              <a:buSzPts val="1600"/>
              <a:buFont typeface="Roboto Condensed Light"/>
              <a:buAutoNum type="arabicPeriod"/>
              <a:defRPr sz="1600"/>
            </a:lvl7pPr>
            <a:lvl8pPr indent="-330200" lvl="7" marL="3657600" algn="l">
              <a:lnSpc>
                <a:spcPct val="100000"/>
              </a:lnSpc>
              <a:spcBef>
                <a:spcPts val="0"/>
              </a:spcBef>
              <a:spcAft>
                <a:spcPts val="0"/>
              </a:spcAft>
              <a:buSzPts val="1600"/>
              <a:buFont typeface="Roboto Condensed Light"/>
              <a:buAutoNum type="alphaLcPeriod"/>
              <a:defRPr sz="1600"/>
            </a:lvl8pPr>
            <a:lvl9pPr indent="-330200" lvl="8" marL="4114800" algn="l">
              <a:lnSpc>
                <a:spcPct val="100000"/>
              </a:lnSpc>
              <a:spcBef>
                <a:spcPts val="0"/>
              </a:spcBef>
              <a:spcAft>
                <a:spcPts val="0"/>
              </a:spcAft>
              <a:buSzPts val="1600"/>
              <a:buFont typeface="Roboto Condensed Light"/>
              <a:buAutoNum type="romanLcPeriod"/>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theme" Target="../theme/theme2.xml"/><Relationship Id="rId16"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717750" y="612648"/>
            <a:ext cx="7708500" cy="457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800"/>
              <a:buFont typeface="Didact Gothic"/>
              <a:buNone/>
              <a:defRPr b="1" i="0" sz="3800" u="none" cap="none" strike="noStrike">
                <a:solidFill>
                  <a:schemeClr val="dk1"/>
                </a:solidFill>
                <a:latin typeface="Didact Gothic"/>
                <a:ea typeface="Didact Gothic"/>
                <a:cs typeface="Didact Gothic"/>
                <a:sym typeface="Didact Gothic"/>
              </a:defRPr>
            </a:lvl1pPr>
            <a:lvl2pPr lvl="1"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500"/>
              <a:buFont typeface="Bebas Neue"/>
              <a:buNone/>
              <a:defRPr b="0" i="0" sz="500" u="none" cap="none" strike="noStrike">
                <a:solidFill>
                  <a:schemeClr val="dk1"/>
                </a:solidFill>
                <a:latin typeface="Bebas Neue"/>
                <a:ea typeface="Bebas Neue"/>
                <a:cs typeface="Bebas Neue"/>
                <a:sym typeface="Bebas Neue"/>
              </a:defRPr>
            </a:lvl9pPr>
          </a:lstStyle>
          <a:p/>
        </p:txBody>
      </p:sp>
      <p:sp>
        <p:nvSpPr>
          <p:cNvPr id="7" name="Google Shape;7;p24"/>
          <p:cNvSpPr txBox="1"/>
          <p:nvPr>
            <p:ph idx="1" type="body"/>
          </p:nvPr>
        </p:nvSpPr>
        <p:spPr>
          <a:xfrm>
            <a:off x="692700" y="1351875"/>
            <a:ext cx="7711800" cy="32475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1pPr>
            <a:lvl2pPr indent="-323850" lvl="1" marL="9144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2pPr>
            <a:lvl3pPr indent="-323850" lvl="2" marL="13716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3pPr>
            <a:lvl4pPr indent="-323850" lvl="3" marL="18288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4pPr>
            <a:lvl5pPr indent="-323850" lvl="4" marL="22860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5pPr>
            <a:lvl6pPr indent="-323850" lvl="5" marL="27432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6pPr>
            <a:lvl7pPr indent="-323850" lvl="6" marL="32004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7pPr>
            <a:lvl8pPr indent="-323850" lvl="7" marL="36576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8pPr>
            <a:lvl9pPr indent="-323850" lvl="8" marL="4114800" marR="0" rtl="0" algn="l">
              <a:lnSpc>
                <a:spcPct val="100000"/>
              </a:lnSpc>
              <a:spcBef>
                <a:spcPts val="0"/>
              </a:spcBef>
              <a:spcAft>
                <a:spcPts val="0"/>
              </a:spcAft>
              <a:buClr>
                <a:schemeClr val="dk1"/>
              </a:buClr>
              <a:buSzPts val="1500"/>
              <a:buFont typeface="Barlow Medium"/>
              <a:buChar char="■"/>
              <a:defRPr b="0" i="0" sz="1500" u="none" cap="none" strike="noStrike">
                <a:solidFill>
                  <a:schemeClr val="dk1"/>
                </a:solidFill>
                <a:latin typeface="Barlow Medium"/>
                <a:ea typeface="Barlow Medium"/>
                <a:cs typeface="Barlow Medium"/>
                <a:sym typeface="Barlow Medium"/>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60" name="Shape 1460"/>
        <p:cNvGrpSpPr/>
        <p:nvPr/>
      </p:nvGrpSpPr>
      <p:grpSpPr>
        <a:xfrm>
          <a:off x="0" y="0"/>
          <a:ext cx="0" cy="0"/>
          <a:chOff x="0" y="0"/>
          <a:chExt cx="0" cy="0"/>
        </a:xfrm>
      </p:grpSpPr>
      <p:sp>
        <p:nvSpPr>
          <p:cNvPr id="1461" name="Google Shape;1461;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62" name="Google Shape;1462;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63" name="Google Shape;146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ollego.edu.tw/Media/Article/60"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ollego.edu.tw/Media/Article/80"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hengsuyang.tingmao.com.tw/article/inside/e0300afa-525d-11ec-8b7b-000c2904464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hengsuyang.tingmao.com.tw/article/inside/616bd982-ae4d-11ec-8d78-000c2904464e" TargetMode="External"/><Relationship Id="rId4" Type="http://schemas.openxmlformats.org/officeDocument/2006/relationships/hyperlink" Target="https://hengsuyang.tingmao.com.tw/article/inside/616bd982-ae4d-11ec-8d78-000c2904464e" TargetMode="External"/><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jbcrc.edu.tw/" TargetMode="External"/><Relationship Id="rId4" Type="http://schemas.openxmlformats.org/officeDocument/2006/relationships/hyperlink" Target="https://www.jbcrc.edu.tw/"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jbcrc.edu.tw/"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s://collego.edu.tw/Media/Article/253" TargetMode="External"/><Relationship Id="rId5" Type="http://schemas.openxmlformats.org/officeDocument/2006/relationships/hyperlink" Target="https://collego.edu.tw/Media/Article/25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grpSp>
        <p:nvGrpSpPr>
          <p:cNvPr id="1770" name="Google Shape;1770;p1"/>
          <p:cNvGrpSpPr/>
          <p:nvPr/>
        </p:nvGrpSpPr>
        <p:grpSpPr>
          <a:xfrm>
            <a:off x="64150" y="2090000"/>
            <a:ext cx="1102825" cy="1470925"/>
            <a:chOff x="8269775" y="3716750"/>
            <a:chExt cx="1102825" cy="1470925"/>
          </a:xfrm>
        </p:grpSpPr>
        <p:sp>
          <p:nvSpPr>
            <p:cNvPr id="1771" name="Google Shape;1771;p1"/>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2" name="Google Shape;1772;p1"/>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3" name="Google Shape;1773;p1"/>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4" name="Google Shape;1774;p1"/>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5" name="Google Shape;1775;p1"/>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6" name="Google Shape;1776;p1"/>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7" name="Google Shape;1777;p1"/>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78" name="Google Shape;1778;p1"/>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sp>
        <p:nvSpPr>
          <p:cNvPr id="1779" name="Google Shape;1779;p1"/>
          <p:cNvSpPr/>
          <p:nvPr/>
        </p:nvSpPr>
        <p:spPr>
          <a:xfrm>
            <a:off x="294525" y="4440875"/>
            <a:ext cx="80844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0" name="Google Shape;1780;p1"/>
          <p:cNvGrpSpPr/>
          <p:nvPr/>
        </p:nvGrpSpPr>
        <p:grpSpPr>
          <a:xfrm>
            <a:off x="721613" y="399203"/>
            <a:ext cx="7462438" cy="4184875"/>
            <a:chOff x="628875" y="452264"/>
            <a:chExt cx="5732400" cy="4147136"/>
          </a:xfrm>
        </p:grpSpPr>
        <p:sp>
          <p:nvSpPr>
            <p:cNvPr id="1781" name="Google Shape;1781;p1"/>
            <p:cNvSpPr/>
            <p:nvPr/>
          </p:nvSpPr>
          <p:spPr>
            <a:xfrm>
              <a:off x="696870" y="617500"/>
              <a:ext cx="5598900" cy="3981900"/>
            </a:xfrm>
            <a:prstGeom prst="roundRect">
              <a:avLst>
                <a:gd fmla="val 5289"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82" name="Google Shape;1782;p1"/>
            <p:cNvSpPr/>
            <p:nvPr/>
          </p:nvSpPr>
          <p:spPr>
            <a:xfrm>
              <a:off x="628875" y="527550"/>
              <a:ext cx="5732400" cy="433500"/>
            </a:xfrm>
            <a:prstGeom prst="roundRect">
              <a:avLst>
                <a:gd fmla="val 13206"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nvGrpSpPr>
            <p:cNvPr id="1783" name="Google Shape;1783;p1"/>
            <p:cNvGrpSpPr/>
            <p:nvPr/>
          </p:nvGrpSpPr>
          <p:grpSpPr>
            <a:xfrm>
              <a:off x="816950" y="452264"/>
              <a:ext cx="196200" cy="375250"/>
              <a:chOff x="816950" y="467150"/>
              <a:chExt cx="196200" cy="375250"/>
            </a:xfrm>
          </p:grpSpPr>
          <p:sp>
            <p:nvSpPr>
              <p:cNvPr id="1784" name="Google Shape;1784;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85" name="Google Shape;1785;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786" name="Google Shape;1786;p1"/>
            <p:cNvGrpSpPr/>
            <p:nvPr/>
          </p:nvGrpSpPr>
          <p:grpSpPr>
            <a:xfrm>
              <a:off x="1244763" y="452264"/>
              <a:ext cx="196200" cy="375250"/>
              <a:chOff x="816950" y="467150"/>
              <a:chExt cx="196200" cy="375250"/>
            </a:xfrm>
          </p:grpSpPr>
          <p:sp>
            <p:nvSpPr>
              <p:cNvPr id="1787" name="Google Shape;1787;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88" name="Google Shape;1788;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789" name="Google Shape;1789;p1"/>
            <p:cNvGrpSpPr/>
            <p:nvPr/>
          </p:nvGrpSpPr>
          <p:grpSpPr>
            <a:xfrm>
              <a:off x="1672575" y="452264"/>
              <a:ext cx="196200" cy="375250"/>
              <a:chOff x="816950" y="467150"/>
              <a:chExt cx="196200" cy="375250"/>
            </a:xfrm>
          </p:grpSpPr>
          <p:sp>
            <p:nvSpPr>
              <p:cNvPr id="1790" name="Google Shape;1790;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91" name="Google Shape;1791;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792" name="Google Shape;1792;p1"/>
            <p:cNvGrpSpPr/>
            <p:nvPr/>
          </p:nvGrpSpPr>
          <p:grpSpPr>
            <a:xfrm>
              <a:off x="2100388" y="452264"/>
              <a:ext cx="196200" cy="375250"/>
              <a:chOff x="816950" y="467150"/>
              <a:chExt cx="196200" cy="375250"/>
            </a:xfrm>
          </p:grpSpPr>
          <p:sp>
            <p:nvSpPr>
              <p:cNvPr id="1793" name="Google Shape;1793;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94" name="Google Shape;1794;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795" name="Google Shape;1795;p1"/>
            <p:cNvGrpSpPr/>
            <p:nvPr/>
          </p:nvGrpSpPr>
          <p:grpSpPr>
            <a:xfrm>
              <a:off x="2528200" y="452264"/>
              <a:ext cx="196200" cy="375250"/>
              <a:chOff x="816950" y="467150"/>
              <a:chExt cx="196200" cy="375250"/>
            </a:xfrm>
          </p:grpSpPr>
          <p:sp>
            <p:nvSpPr>
              <p:cNvPr id="1796" name="Google Shape;1796;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797" name="Google Shape;1797;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798" name="Google Shape;1798;p1"/>
            <p:cNvGrpSpPr/>
            <p:nvPr/>
          </p:nvGrpSpPr>
          <p:grpSpPr>
            <a:xfrm>
              <a:off x="2956013" y="452264"/>
              <a:ext cx="196200" cy="375250"/>
              <a:chOff x="816950" y="467150"/>
              <a:chExt cx="196200" cy="375250"/>
            </a:xfrm>
          </p:grpSpPr>
          <p:sp>
            <p:nvSpPr>
              <p:cNvPr id="1799" name="Google Shape;1799;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00" name="Google Shape;1800;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01" name="Google Shape;1801;p1"/>
            <p:cNvGrpSpPr/>
            <p:nvPr/>
          </p:nvGrpSpPr>
          <p:grpSpPr>
            <a:xfrm>
              <a:off x="3383825" y="452264"/>
              <a:ext cx="196200" cy="375250"/>
              <a:chOff x="816950" y="467150"/>
              <a:chExt cx="196200" cy="375250"/>
            </a:xfrm>
          </p:grpSpPr>
          <p:sp>
            <p:nvSpPr>
              <p:cNvPr id="1802" name="Google Shape;1802;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03" name="Google Shape;1803;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04" name="Google Shape;1804;p1"/>
            <p:cNvGrpSpPr/>
            <p:nvPr/>
          </p:nvGrpSpPr>
          <p:grpSpPr>
            <a:xfrm>
              <a:off x="3811638" y="452264"/>
              <a:ext cx="196200" cy="375250"/>
              <a:chOff x="816950" y="467150"/>
              <a:chExt cx="196200" cy="375250"/>
            </a:xfrm>
          </p:grpSpPr>
          <p:sp>
            <p:nvSpPr>
              <p:cNvPr id="1805" name="Google Shape;1805;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06" name="Google Shape;1806;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07" name="Google Shape;1807;p1"/>
            <p:cNvGrpSpPr/>
            <p:nvPr/>
          </p:nvGrpSpPr>
          <p:grpSpPr>
            <a:xfrm>
              <a:off x="4239450" y="452264"/>
              <a:ext cx="196200" cy="375250"/>
              <a:chOff x="816950" y="467150"/>
              <a:chExt cx="196200" cy="375250"/>
            </a:xfrm>
          </p:grpSpPr>
          <p:sp>
            <p:nvSpPr>
              <p:cNvPr id="1808" name="Google Shape;1808;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09" name="Google Shape;1809;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10" name="Google Shape;1810;p1"/>
            <p:cNvGrpSpPr/>
            <p:nvPr/>
          </p:nvGrpSpPr>
          <p:grpSpPr>
            <a:xfrm>
              <a:off x="4667263" y="452264"/>
              <a:ext cx="196200" cy="375250"/>
              <a:chOff x="816950" y="467150"/>
              <a:chExt cx="196200" cy="375250"/>
            </a:xfrm>
          </p:grpSpPr>
          <p:sp>
            <p:nvSpPr>
              <p:cNvPr id="1811" name="Google Shape;1811;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12" name="Google Shape;1812;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13" name="Google Shape;1813;p1"/>
            <p:cNvGrpSpPr/>
            <p:nvPr/>
          </p:nvGrpSpPr>
          <p:grpSpPr>
            <a:xfrm>
              <a:off x="5095075" y="452264"/>
              <a:ext cx="196200" cy="375250"/>
              <a:chOff x="816950" y="467150"/>
              <a:chExt cx="196200" cy="375250"/>
            </a:xfrm>
          </p:grpSpPr>
          <p:sp>
            <p:nvSpPr>
              <p:cNvPr id="1814" name="Google Shape;1814;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15" name="Google Shape;1815;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16" name="Google Shape;1816;p1"/>
            <p:cNvGrpSpPr/>
            <p:nvPr/>
          </p:nvGrpSpPr>
          <p:grpSpPr>
            <a:xfrm>
              <a:off x="5522888" y="452264"/>
              <a:ext cx="196200" cy="375250"/>
              <a:chOff x="816950" y="467150"/>
              <a:chExt cx="196200" cy="375250"/>
            </a:xfrm>
          </p:grpSpPr>
          <p:sp>
            <p:nvSpPr>
              <p:cNvPr id="1817" name="Google Shape;1817;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18" name="Google Shape;1818;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19" name="Google Shape;1819;p1"/>
            <p:cNvGrpSpPr/>
            <p:nvPr/>
          </p:nvGrpSpPr>
          <p:grpSpPr>
            <a:xfrm>
              <a:off x="5950700" y="452264"/>
              <a:ext cx="196200" cy="375250"/>
              <a:chOff x="816950" y="467150"/>
              <a:chExt cx="196200" cy="375250"/>
            </a:xfrm>
          </p:grpSpPr>
          <p:sp>
            <p:nvSpPr>
              <p:cNvPr id="1820" name="Google Shape;1820;p1"/>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21" name="Google Shape;1821;p1"/>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sp>
        <p:nvSpPr>
          <p:cNvPr id="1822" name="Google Shape;1822;p1"/>
          <p:cNvSpPr txBox="1"/>
          <p:nvPr>
            <p:ph type="ctrTitle"/>
          </p:nvPr>
        </p:nvSpPr>
        <p:spPr>
          <a:xfrm>
            <a:off x="721625" y="921225"/>
            <a:ext cx="7264800" cy="3208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500"/>
              <a:buNone/>
            </a:pPr>
            <a:r>
              <a:rPr lang="zh-TW" sz="6200">
                <a:solidFill>
                  <a:srgbClr val="000000"/>
                </a:solidFill>
                <a:latin typeface="DFKai-SB"/>
                <a:ea typeface="DFKai-SB"/>
                <a:cs typeface="DFKai-SB"/>
                <a:sym typeface="DFKai-SB"/>
              </a:rPr>
              <a:t>1</a:t>
            </a:r>
            <a:r>
              <a:rPr lang="zh-TW" sz="6600">
                <a:solidFill>
                  <a:srgbClr val="000000"/>
                </a:solidFill>
                <a:latin typeface="DFKai-SB"/>
                <a:ea typeface="DFKai-SB"/>
                <a:cs typeface="DFKai-SB"/>
                <a:sym typeface="DFKai-SB"/>
              </a:rPr>
              <a:t>14-2高二</a:t>
            </a:r>
            <a:endParaRPr sz="6600">
              <a:solidFill>
                <a:srgbClr val="000000"/>
              </a:solidFill>
              <a:latin typeface="DFKai-SB"/>
              <a:ea typeface="DFKai-SB"/>
              <a:cs typeface="DFKai-SB"/>
              <a:sym typeface="DFKai-SB"/>
            </a:endParaRPr>
          </a:p>
          <a:p>
            <a:pPr indent="0" lvl="0" marL="0" rtl="0" algn="ctr">
              <a:lnSpc>
                <a:spcPct val="100000"/>
              </a:lnSpc>
              <a:spcBef>
                <a:spcPts val="0"/>
              </a:spcBef>
              <a:spcAft>
                <a:spcPts val="0"/>
              </a:spcAft>
              <a:buSzPts val="4500"/>
              <a:buNone/>
            </a:pPr>
            <a:r>
              <a:rPr lang="zh-TW" sz="6600">
                <a:solidFill>
                  <a:srgbClr val="000000"/>
                </a:solidFill>
                <a:latin typeface="DFKai-SB"/>
                <a:ea typeface="DFKai-SB"/>
                <a:cs typeface="DFKai-SB"/>
                <a:sym typeface="DFKai-SB"/>
              </a:rPr>
              <a:t>課程諮詢</a:t>
            </a:r>
            <a:endParaRPr sz="6600">
              <a:solidFill>
                <a:srgbClr val="000000"/>
              </a:solidFill>
              <a:latin typeface="DFKai-SB"/>
              <a:ea typeface="DFKai-SB"/>
              <a:cs typeface="DFKai-SB"/>
              <a:sym typeface="DFKai-SB"/>
            </a:endParaRPr>
          </a:p>
          <a:p>
            <a:pPr indent="0" lvl="0" marL="0" rtl="0" algn="ctr">
              <a:lnSpc>
                <a:spcPct val="100000"/>
              </a:lnSpc>
              <a:spcBef>
                <a:spcPts val="0"/>
              </a:spcBef>
              <a:spcAft>
                <a:spcPts val="0"/>
              </a:spcAft>
              <a:buSzPts val="4500"/>
              <a:buNone/>
            </a:pPr>
            <a:r>
              <a:rPr lang="zh-TW" sz="6600">
                <a:solidFill>
                  <a:srgbClr val="000000"/>
                </a:solidFill>
                <a:latin typeface="DFKai-SB"/>
                <a:ea typeface="DFKai-SB"/>
                <a:cs typeface="DFKai-SB"/>
                <a:sym typeface="DFKai-SB"/>
              </a:rPr>
              <a:t>重點事項</a:t>
            </a:r>
            <a:endParaRPr sz="9000">
              <a:latin typeface="DFKai-SB"/>
              <a:ea typeface="DFKai-SB"/>
              <a:cs typeface="DFKai-SB"/>
              <a:sym typeface="DFKai-SB"/>
            </a:endParaRPr>
          </a:p>
        </p:txBody>
      </p:sp>
      <p:sp>
        <p:nvSpPr>
          <p:cNvPr id="1823" name="Google Shape;1823;p1"/>
          <p:cNvSpPr txBox="1"/>
          <p:nvPr>
            <p:ph idx="1" type="subTitle"/>
          </p:nvPr>
        </p:nvSpPr>
        <p:spPr>
          <a:xfrm>
            <a:off x="727893" y="4089235"/>
            <a:ext cx="6898620" cy="36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500"/>
              <a:buNone/>
            </a:pPr>
            <a:r>
              <a:rPr b="1" lang="zh-TW" sz="2600">
                <a:solidFill>
                  <a:srgbClr val="FF0000"/>
                </a:solidFill>
                <a:latin typeface="DFKai-SB"/>
                <a:ea typeface="DFKai-SB"/>
                <a:cs typeface="DFKai-SB"/>
                <a:sym typeface="DFKai-SB"/>
              </a:rPr>
              <a:t>新竹市立成德高中高二課程諮詢教師  </a:t>
            </a:r>
            <a:endParaRPr b="1" sz="2600">
              <a:solidFill>
                <a:srgbClr val="FF0000"/>
              </a:solidFill>
              <a:latin typeface="DFKai-SB"/>
              <a:ea typeface="DFKai-SB"/>
              <a:cs typeface="DFKai-SB"/>
              <a:sym typeface="DFKai-SB"/>
            </a:endParaRPr>
          </a:p>
        </p:txBody>
      </p:sp>
      <p:grpSp>
        <p:nvGrpSpPr>
          <p:cNvPr id="1824" name="Google Shape;1824;p1"/>
          <p:cNvGrpSpPr/>
          <p:nvPr/>
        </p:nvGrpSpPr>
        <p:grpSpPr>
          <a:xfrm>
            <a:off x="6860277" y="3908009"/>
            <a:ext cx="919723" cy="908168"/>
            <a:chOff x="1756600" y="-1013525"/>
            <a:chExt cx="1158050" cy="1143500"/>
          </a:xfrm>
        </p:grpSpPr>
        <p:sp>
          <p:nvSpPr>
            <p:cNvPr id="1825" name="Google Shape;1825;p1"/>
            <p:cNvSpPr/>
            <p:nvPr/>
          </p:nvSpPr>
          <p:spPr>
            <a:xfrm>
              <a:off x="1933875" y="-950250"/>
              <a:ext cx="945125" cy="1072175"/>
            </a:xfrm>
            <a:custGeom>
              <a:rect b="b" l="l" r="r" t="t"/>
              <a:pathLst>
                <a:path extrusionOk="0" h="42887" w="37805">
                  <a:moveTo>
                    <a:pt x="36117" y="1"/>
                  </a:moveTo>
                  <a:lnTo>
                    <a:pt x="35957" y="21"/>
                  </a:lnTo>
                  <a:lnTo>
                    <a:pt x="35816" y="41"/>
                  </a:lnTo>
                  <a:lnTo>
                    <a:pt x="35675" y="101"/>
                  </a:lnTo>
                  <a:lnTo>
                    <a:pt x="35535" y="141"/>
                  </a:lnTo>
                  <a:lnTo>
                    <a:pt x="35394" y="221"/>
                  </a:lnTo>
                  <a:lnTo>
                    <a:pt x="35253" y="302"/>
                  </a:lnTo>
                  <a:lnTo>
                    <a:pt x="35133" y="402"/>
                  </a:lnTo>
                  <a:lnTo>
                    <a:pt x="35033" y="523"/>
                  </a:lnTo>
                  <a:lnTo>
                    <a:pt x="34932" y="643"/>
                  </a:lnTo>
                  <a:lnTo>
                    <a:pt x="34832" y="784"/>
                  </a:lnTo>
                  <a:lnTo>
                    <a:pt x="23402" y="19967"/>
                  </a:lnTo>
                  <a:lnTo>
                    <a:pt x="18320" y="11410"/>
                  </a:lnTo>
                  <a:lnTo>
                    <a:pt x="18199" y="11229"/>
                  </a:lnTo>
                  <a:lnTo>
                    <a:pt x="18059" y="11069"/>
                  </a:lnTo>
                  <a:lnTo>
                    <a:pt x="17898" y="10948"/>
                  </a:lnTo>
                  <a:lnTo>
                    <a:pt x="17717" y="10828"/>
                  </a:lnTo>
                  <a:lnTo>
                    <a:pt x="17537" y="10747"/>
                  </a:lnTo>
                  <a:lnTo>
                    <a:pt x="17336" y="10667"/>
                  </a:lnTo>
                  <a:lnTo>
                    <a:pt x="17115" y="10647"/>
                  </a:lnTo>
                  <a:lnTo>
                    <a:pt x="16914" y="10627"/>
                  </a:lnTo>
                  <a:lnTo>
                    <a:pt x="16693" y="10647"/>
                  </a:lnTo>
                  <a:lnTo>
                    <a:pt x="16492" y="10687"/>
                  </a:lnTo>
                  <a:lnTo>
                    <a:pt x="16291" y="10767"/>
                  </a:lnTo>
                  <a:lnTo>
                    <a:pt x="16110" y="10868"/>
                  </a:lnTo>
                  <a:lnTo>
                    <a:pt x="15930" y="10988"/>
                  </a:lnTo>
                  <a:lnTo>
                    <a:pt x="15789" y="11129"/>
                  </a:lnTo>
                  <a:lnTo>
                    <a:pt x="15648" y="11290"/>
                  </a:lnTo>
                  <a:lnTo>
                    <a:pt x="15528" y="11470"/>
                  </a:lnTo>
                  <a:lnTo>
                    <a:pt x="181" y="40537"/>
                  </a:lnTo>
                  <a:lnTo>
                    <a:pt x="121" y="40697"/>
                  </a:lnTo>
                  <a:lnTo>
                    <a:pt x="61" y="40838"/>
                  </a:lnTo>
                  <a:lnTo>
                    <a:pt x="21" y="40999"/>
                  </a:lnTo>
                  <a:lnTo>
                    <a:pt x="0" y="41159"/>
                  </a:lnTo>
                  <a:lnTo>
                    <a:pt x="0" y="41300"/>
                  </a:lnTo>
                  <a:lnTo>
                    <a:pt x="21" y="41461"/>
                  </a:lnTo>
                  <a:lnTo>
                    <a:pt x="41" y="41601"/>
                  </a:lnTo>
                  <a:lnTo>
                    <a:pt x="81" y="41762"/>
                  </a:lnTo>
                  <a:lnTo>
                    <a:pt x="121" y="41902"/>
                  </a:lnTo>
                  <a:lnTo>
                    <a:pt x="201" y="42043"/>
                  </a:lnTo>
                  <a:lnTo>
                    <a:pt x="282" y="42184"/>
                  </a:lnTo>
                  <a:lnTo>
                    <a:pt x="362" y="42304"/>
                  </a:lnTo>
                  <a:lnTo>
                    <a:pt x="462" y="42425"/>
                  </a:lnTo>
                  <a:lnTo>
                    <a:pt x="583" y="42525"/>
                  </a:lnTo>
                  <a:lnTo>
                    <a:pt x="724" y="42626"/>
                  </a:lnTo>
                  <a:lnTo>
                    <a:pt x="864" y="42706"/>
                  </a:lnTo>
                  <a:lnTo>
                    <a:pt x="1045" y="42786"/>
                  </a:lnTo>
                  <a:lnTo>
                    <a:pt x="1226" y="42847"/>
                  </a:lnTo>
                  <a:lnTo>
                    <a:pt x="1407" y="42867"/>
                  </a:lnTo>
                  <a:lnTo>
                    <a:pt x="1607" y="42887"/>
                  </a:lnTo>
                  <a:lnTo>
                    <a:pt x="1808" y="42867"/>
                  </a:lnTo>
                  <a:lnTo>
                    <a:pt x="2029" y="42826"/>
                  </a:lnTo>
                  <a:lnTo>
                    <a:pt x="2230" y="42766"/>
                  </a:lnTo>
                  <a:lnTo>
                    <a:pt x="2411" y="42666"/>
                  </a:lnTo>
                  <a:lnTo>
                    <a:pt x="2592" y="42545"/>
                  </a:lnTo>
                  <a:lnTo>
                    <a:pt x="2752" y="42405"/>
                  </a:lnTo>
                  <a:lnTo>
                    <a:pt x="2893" y="42224"/>
                  </a:lnTo>
                  <a:lnTo>
                    <a:pt x="3014" y="42043"/>
                  </a:lnTo>
                  <a:lnTo>
                    <a:pt x="17034" y="15488"/>
                  </a:lnTo>
                  <a:lnTo>
                    <a:pt x="22036" y="23924"/>
                  </a:lnTo>
                  <a:lnTo>
                    <a:pt x="22157" y="24085"/>
                  </a:lnTo>
                  <a:lnTo>
                    <a:pt x="22277" y="24246"/>
                  </a:lnTo>
                  <a:lnTo>
                    <a:pt x="22438" y="24386"/>
                  </a:lnTo>
                  <a:lnTo>
                    <a:pt x="22619" y="24487"/>
                  </a:lnTo>
                  <a:lnTo>
                    <a:pt x="22799" y="24587"/>
                  </a:lnTo>
                  <a:lnTo>
                    <a:pt x="23000" y="24648"/>
                  </a:lnTo>
                  <a:lnTo>
                    <a:pt x="23201" y="24688"/>
                  </a:lnTo>
                  <a:lnTo>
                    <a:pt x="23402" y="24708"/>
                  </a:lnTo>
                  <a:lnTo>
                    <a:pt x="23603" y="24688"/>
                  </a:lnTo>
                  <a:lnTo>
                    <a:pt x="23824" y="24648"/>
                  </a:lnTo>
                  <a:lnTo>
                    <a:pt x="24005" y="24587"/>
                  </a:lnTo>
                  <a:lnTo>
                    <a:pt x="24185" y="24487"/>
                  </a:lnTo>
                  <a:lnTo>
                    <a:pt x="24366" y="24386"/>
                  </a:lnTo>
                  <a:lnTo>
                    <a:pt x="24527" y="24246"/>
                  </a:lnTo>
                  <a:lnTo>
                    <a:pt x="24668" y="24085"/>
                  </a:lnTo>
                  <a:lnTo>
                    <a:pt x="24768" y="23924"/>
                  </a:lnTo>
                  <a:lnTo>
                    <a:pt x="37584" y="2411"/>
                  </a:lnTo>
                  <a:lnTo>
                    <a:pt x="37664" y="2270"/>
                  </a:lnTo>
                  <a:lnTo>
                    <a:pt x="37724" y="2130"/>
                  </a:lnTo>
                  <a:lnTo>
                    <a:pt x="37764" y="1969"/>
                  </a:lnTo>
                  <a:lnTo>
                    <a:pt x="37784" y="1808"/>
                  </a:lnTo>
                  <a:lnTo>
                    <a:pt x="37805" y="1668"/>
                  </a:lnTo>
                  <a:lnTo>
                    <a:pt x="37805" y="1507"/>
                  </a:lnTo>
                  <a:lnTo>
                    <a:pt x="37784" y="1346"/>
                  </a:lnTo>
                  <a:lnTo>
                    <a:pt x="37764" y="1206"/>
                  </a:lnTo>
                  <a:lnTo>
                    <a:pt x="37704" y="1065"/>
                  </a:lnTo>
                  <a:lnTo>
                    <a:pt x="37644" y="925"/>
                  </a:lnTo>
                  <a:lnTo>
                    <a:pt x="37584" y="784"/>
                  </a:lnTo>
                  <a:lnTo>
                    <a:pt x="37503" y="643"/>
                  </a:lnTo>
                  <a:lnTo>
                    <a:pt x="37403" y="523"/>
                  </a:lnTo>
                  <a:lnTo>
                    <a:pt x="37282" y="422"/>
                  </a:lnTo>
                  <a:lnTo>
                    <a:pt x="37162" y="322"/>
                  </a:lnTo>
                  <a:lnTo>
                    <a:pt x="37021" y="221"/>
                  </a:lnTo>
                  <a:lnTo>
                    <a:pt x="36881" y="141"/>
                  </a:lnTo>
                  <a:lnTo>
                    <a:pt x="36740" y="81"/>
                  </a:lnTo>
                  <a:lnTo>
                    <a:pt x="36579" y="41"/>
                  </a:lnTo>
                  <a:lnTo>
                    <a:pt x="36419" y="21"/>
                  </a:lnTo>
                  <a:lnTo>
                    <a:pt x="3627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26" name="Google Shape;1826;p1"/>
            <p:cNvSpPr/>
            <p:nvPr/>
          </p:nvSpPr>
          <p:spPr>
            <a:xfrm>
              <a:off x="2754950" y="-1013525"/>
              <a:ext cx="159700" cy="152700"/>
            </a:xfrm>
            <a:custGeom>
              <a:rect b="b" l="l" r="r" t="t"/>
              <a:pathLst>
                <a:path extrusionOk="0" h="6108" w="6388">
                  <a:moveTo>
                    <a:pt x="5022" y="1"/>
                  </a:moveTo>
                  <a:lnTo>
                    <a:pt x="4861" y="21"/>
                  </a:lnTo>
                  <a:lnTo>
                    <a:pt x="4721" y="81"/>
                  </a:lnTo>
                  <a:lnTo>
                    <a:pt x="362" y="2250"/>
                  </a:lnTo>
                  <a:lnTo>
                    <a:pt x="261" y="2311"/>
                  </a:lnTo>
                  <a:lnTo>
                    <a:pt x="201" y="2371"/>
                  </a:lnTo>
                  <a:lnTo>
                    <a:pt x="141" y="2431"/>
                  </a:lnTo>
                  <a:lnTo>
                    <a:pt x="80" y="2491"/>
                  </a:lnTo>
                  <a:lnTo>
                    <a:pt x="20" y="2652"/>
                  </a:lnTo>
                  <a:lnTo>
                    <a:pt x="0" y="2833"/>
                  </a:lnTo>
                  <a:lnTo>
                    <a:pt x="20" y="2994"/>
                  </a:lnTo>
                  <a:lnTo>
                    <a:pt x="80" y="3154"/>
                  </a:lnTo>
                  <a:lnTo>
                    <a:pt x="141" y="3214"/>
                  </a:lnTo>
                  <a:lnTo>
                    <a:pt x="201" y="3295"/>
                  </a:lnTo>
                  <a:lnTo>
                    <a:pt x="261" y="3355"/>
                  </a:lnTo>
                  <a:lnTo>
                    <a:pt x="342" y="3395"/>
                  </a:lnTo>
                  <a:lnTo>
                    <a:pt x="2893" y="4721"/>
                  </a:lnTo>
                  <a:lnTo>
                    <a:pt x="5444" y="6047"/>
                  </a:lnTo>
                  <a:lnTo>
                    <a:pt x="5544" y="6067"/>
                  </a:lnTo>
                  <a:lnTo>
                    <a:pt x="5624" y="6107"/>
                  </a:lnTo>
                  <a:lnTo>
                    <a:pt x="5805" y="6107"/>
                  </a:lnTo>
                  <a:lnTo>
                    <a:pt x="5966" y="6067"/>
                  </a:lnTo>
                  <a:lnTo>
                    <a:pt x="6107" y="5987"/>
                  </a:lnTo>
                  <a:lnTo>
                    <a:pt x="6247" y="5866"/>
                  </a:lnTo>
                  <a:lnTo>
                    <a:pt x="6327" y="5725"/>
                  </a:lnTo>
                  <a:lnTo>
                    <a:pt x="6368" y="5645"/>
                  </a:lnTo>
                  <a:lnTo>
                    <a:pt x="6368" y="5565"/>
                  </a:lnTo>
                  <a:lnTo>
                    <a:pt x="6388" y="5464"/>
                  </a:lnTo>
                  <a:lnTo>
                    <a:pt x="6368" y="5384"/>
                  </a:lnTo>
                  <a:lnTo>
                    <a:pt x="5645" y="543"/>
                  </a:lnTo>
                  <a:lnTo>
                    <a:pt x="5584" y="402"/>
                  </a:lnTo>
                  <a:lnTo>
                    <a:pt x="5524" y="262"/>
                  </a:lnTo>
                  <a:lnTo>
                    <a:pt x="5424" y="161"/>
                  </a:lnTo>
                  <a:lnTo>
                    <a:pt x="5303" y="81"/>
                  </a:lnTo>
                  <a:lnTo>
                    <a:pt x="5162" y="21"/>
                  </a:lnTo>
                  <a:lnTo>
                    <a:pt x="50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27" name="Google Shape;1827;p1"/>
            <p:cNvSpPr/>
            <p:nvPr/>
          </p:nvSpPr>
          <p:spPr>
            <a:xfrm>
              <a:off x="1756600" y="-478700"/>
              <a:ext cx="1022475" cy="608675"/>
            </a:xfrm>
            <a:custGeom>
              <a:rect b="b" l="l" r="r" t="t"/>
              <a:pathLst>
                <a:path extrusionOk="0" h="24347" w="40899">
                  <a:moveTo>
                    <a:pt x="35796" y="0"/>
                  </a:moveTo>
                  <a:lnTo>
                    <a:pt x="35615" y="21"/>
                  </a:lnTo>
                  <a:lnTo>
                    <a:pt x="35414" y="41"/>
                  </a:lnTo>
                  <a:lnTo>
                    <a:pt x="35234" y="101"/>
                  </a:lnTo>
                  <a:lnTo>
                    <a:pt x="35073" y="161"/>
                  </a:lnTo>
                  <a:lnTo>
                    <a:pt x="34912" y="262"/>
                  </a:lnTo>
                  <a:lnTo>
                    <a:pt x="34752" y="382"/>
                  </a:lnTo>
                  <a:lnTo>
                    <a:pt x="34631" y="503"/>
                  </a:lnTo>
                  <a:lnTo>
                    <a:pt x="34510" y="643"/>
                  </a:lnTo>
                  <a:lnTo>
                    <a:pt x="34390" y="804"/>
                  </a:lnTo>
                  <a:lnTo>
                    <a:pt x="23623" y="19405"/>
                  </a:lnTo>
                  <a:lnTo>
                    <a:pt x="13339" y="3998"/>
                  </a:lnTo>
                  <a:lnTo>
                    <a:pt x="13218" y="3837"/>
                  </a:lnTo>
                  <a:lnTo>
                    <a:pt x="13077" y="3696"/>
                  </a:lnTo>
                  <a:lnTo>
                    <a:pt x="12917" y="3556"/>
                  </a:lnTo>
                  <a:lnTo>
                    <a:pt x="12736" y="3455"/>
                  </a:lnTo>
                  <a:lnTo>
                    <a:pt x="12555" y="3375"/>
                  </a:lnTo>
                  <a:lnTo>
                    <a:pt x="12374" y="3335"/>
                  </a:lnTo>
                  <a:lnTo>
                    <a:pt x="12174" y="3295"/>
                  </a:lnTo>
                  <a:lnTo>
                    <a:pt x="11953" y="3295"/>
                  </a:lnTo>
                  <a:lnTo>
                    <a:pt x="11752" y="3315"/>
                  </a:lnTo>
                  <a:lnTo>
                    <a:pt x="11571" y="3355"/>
                  </a:lnTo>
                  <a:lnTo>
                    <a:pt x="11370" y="3415"/>
                  </a:lnTo>
                  <a:lnTo>
                    <a:pt x="11189" y="3516"/>
                  </a:lnTo>
                  <a:lnTo>
                    <a:pt x="11029" y="3616"/>
                  </a:lnTo>
                  <a:lnTo>
                    <a:pt x="10888" y="3757"/>
                  </a:lnTo>
                  <a:lnTo>
                    <a:pt x="10747" y="3917"/>
                  </a:lnTo>
                  <a:lnTo>
                    <a:pt x="10627" y="4078"/>
                  </a:lnTo>
                  <a:lnTo>
                    <a:pt x="222" y="21936"/>
                  </a:lnTo>
                  <a:lnTo>
                    <a:pt x="141" y="22076"/>
                  </a:lnTo>
                  <a:lnTo>
                    <a:pt x="81" y="22237"/>
                  </a:lnTo>
                  <a:lnTo>
                    <a:pt x="41" y="22378"/>
                  </a:lnTo>
                  <a:lnTo>
                    <a:pt x="1" y="22538"/>
                  </a:lnTo>
                  <a:lnTo>
                    <a:pt x="1" y="22699"/>
                  </a:lnTo>
                  <a:lnTo>
                    <a:pt x="1" y="22840"/>
                  </a:lnTo>
                  <a:lnTo>
                    <a:pt x="21" y="23000"/>
                  </a:lnTo>
                  <a:lnTo>
                    <a:pt x="41" y="23141"/>
                  </a:lnTo>
                  <a:lnTo>
                    <a:pt x="101" y="23302"/>
                  </a:lnTo>
                  <a:lnTo>
                    <a:pt x="161" y="23442"/>
                  </a:lnTo>
                  <a:lnTo>
                    <a:pt x="222" y="23563"/>
                  </a:lnTo>
                  <a:lnTo>
                    <a:pt x="322" y="23703"/>
                  </a:lnTo>
                  <a:lnTo>
                    <a:pt x="423" y="23824"/>
                  </a:lnTo>
                  <a:lnTo>
                    <a:pt x="523" y="23924"/>
                  </a:lnTo>
                  <a:lnTo>
                    <a:pt x="643" y="24025"/>
                  </a:lnTo>
                  <a:lnTo>
                    <a:pt x="784" y="24125"/>
                  </a:lnTo>
                  <a:lnTo>
                    <a:pt x="985" y="24226"/>
                  </a:lnTo>
                  <a:lnTo>
                    <a:pt x="1186" y="24286"/>
                  </a:lnTo>
                  <a:lnTo>
                    <a:pt x="1387" y="24326"/>
                  </a:lnTo>
                  <a:lnTo>
                    <a:pt x="1588" y="24346"/>
                  </a:lnTo>
                  <a:lnTo>
                    <a:pt x="1788" y="24326"/>
                  </a:lnTo>
                  <a:lnTo>
                    <a:pt x="1989" y="24286"/>
                  </a:lnTo>
                  <a:lnTo>
                    <a:pt x="2190" y="24226"/>
                  </a:lnTo>
                  <a:lnTo>
                    <a:pt x="2371" y="24125"/>
                  </a:lnTo>
                  <a:lnTo>
                    <a:pt x="2552" y="24025"/>
                  </a:lnTo>
                  <a:lnTo>
                    <a:pt x="2712" y="23884"/>
                  </a:lnTo>
                  <a:lnTo>
                    <a:pt x="2853" y="23723"/>
                  </a:lnTo>
                  <a:lnTo>
                    <a:pt x="2974" y="23543"/>
                  </a:lnTo>
                  <a:lnTo>
                    <a:pt x="12093" y="7895"/>
                  </a:lnTo>
                  <a:lnTo>
                    <a:pt x="22398" y="23322"/>
                  </a:lnTo>
                  <a:lnTo>
                    <a:pt x="22518" y="23482"/>
                  </a:lnTo>
                  <a:lnTo>
                    <a:pt x="22659" y="23623"/>
                  </a:lnTo>
                  <a:lnTo>
                    <a:pt x="22820" y="23744"/>
                  </a:lnTo>
                  <a:lnTo>
                    <a:pt x="23001" y="23844"/>
                  </a:lnTo>
                  <a:lnTo>
                    <a:pt x="23181" y="23924"/>
                  </a:lnTo>
                  <a:lnTo>
                    <a:pt x="23382" y="23985"/>
                  </a:lnTo>
                  <a:lnTo>
                    <a:pt x="23583" y="24025"/>
                  </a:lnTo>
                  <a:lnTo>
                    <a:pt x="23784" y="24025"/>
                  </a:lnTo>
                  <a:lnTo>
                    <a:pt x="23985" y="24005"/>
                  </a:lnTo>
                  <a:lnTo>
                    <a:pt x="24186" y="23964"/>
                  </a:lnTo>
                  <a:lnTo>
                    <a:pt x="24366" y="23884"/>
                  </a:lnTo>
                  <a:lnTo>
                    <a:pt x="24547" y="23804"/>
                  </a:lnTo>
                  <a:lnTo>
                    <a:pt x="24708" y="23683"/>
                  </a:lnTo>
                  <a:lnTo>
                    <a:pt x="24869" y="23543"/>
                  </a:lnTo>
                  <a:lnTo>
                    <a:pt x="24989" y="23402"/>
                  </a:lnTo>
                  <a:lnTo>
                    <a:pt x="25110" y="23221"/>
                  </a:lnTo>
                  <a:lnTo>
                    <a:pt x="36077" y="4299"/>
                  </a:lnTo>
                  <a:lnTo>
                    <a:pt x="38126" y="6549"/>
                  </a:lnTo>
                  <a:lnTo>
                    <a:pt x="38247" y="6669"/>
                  </a:lnTo>
                  <a:lnTo>
                    <a:pt x="38367" y="6770"/>
                  </a:lnTo>
                  <a:lnTo>
                    <a:pt x="38488" y="6850"/>
                  </a:lnTo>
                  <a:lnTo>
                    <a:pt x="38628" y="6931"/>
                  </a:lnTo>
                  <a:lnTo>
                    <a:pt x="38769" y="6991"/>
                  </a:lnTo>
                  <a:lnTo>
                    <a:pt x="38930" y="7031"/>
                  </a:lnTo>
                  <a:lnTo>
                    <a:pt x="39070" y="7051"/>
                  </a:lnTo>
                  <a:lnTo>
                    <a:pt x="39231" y="7071"/>
                  </a:lnTo>
                  <a:lnTo>
                    <a:pt x="39392" y="7071"/>
                  </a:lnTo>
                  <a:lnTo>
                    <a:pt x="39532" y="7051"/>
                  </a:lnTo>
                  <a:lnTo>
                    <a:pt x="39693" y="7031"/>
                  </a:lnTo>
                  <a:lnTo>
                    <a:pt x="39834" y="6991"/>
                  </a:lnTo>
                  <a:lnTo>
                    <a:pt x="39974" y="6931"/>
                  </a:lnTo>
                  <a:lnTo>
                    <a:pt x="40115" y="6850"/>
                  </a:lnTo>
                  <a:lnTo>
                    <a:pt x="40255" y="6750"/>
                  </a:lnTo>
                  <a:lnTo>
                    <a:pt x="40376" y="6649"/>
                  </a:lnTo>
                  <a:lnTo>
                    <a:pt x="40496" y="6549"/>
                  </a:lnTo>
                  <a:lnTo>
                    <a:pt x="40597" y="6408"/>
                  </a:lnTo>
                  <a:lnTo>
                    <a:pt x="40677" y="6288"/>
                  </a:lnTo>
                  <a:lnTo>
                    <a:pt x="40758" y="6147"/>
                  </a:lnTo>
                  <a:lnTo>
                    <a:pt x="40818" y="6006"/>
                  </a:lnTo>
                  <a:lnTo>
                    <a:pt x="40858" y="5846"/>
                  </a:lnTo>
                  <a:lnTo>
                    <a:pt x="40878" y="5705"/>
                  </a:lnTo>
                  <a:lnTo>
                    <a:pt x="40898" y="5544"/>
                  </a:lnTo>
                  <a:lnTo>
                    <a:pt x="40898" y="5404"/>
                  </a:lnTo>
                  <a:lnTo>
                    <a:pt x="40878" y="5243"/>
                  </a:lnTo>
                  <a:lnTo>
                    <a:pt x="40858" y="5082"/>
                  </a:lnTo>
                  <a:lnTo>
                    <a:pt x="40818" y="4942"/>
                  </a:lnTo>
                  <a:lnTo>
                    <a:pt x="40758" y="4801"/>
                  </a:lnTo>
                  <a:lnTo>
                    <a:pt x="40677" y="4661"/>
                  </a:lnTo>
                  <a:lnTo>
                    <a:pt x="40597" y="4520"/>
                  </a:lnTo>
                  <a:lnTo>
                    <a:pt x="40476" y="4400"/>
                  </a:lnTo>
                  <a:lnTo>
                    <a:pt x="36961" y="523"/>
                  </a:lnTo>
                  <a:lnTo>
                    <a:pt x="36821" y="402"/>
                  </a:lnTo>
                  <a:lnTo>
                    <a:pt x="36680" y="282"/>
                  </a:lnTo>
                  <a:lnTo>
                    <a:pt x="36519" y="181"/>
                  </a:lnTo>
                  <a:lnTo>
                    <a:pt x="36338" y="101"/>
                  </a:lnTo>
                  <a:lnTo>
                    <a:pt x="36178" y="61"/>
                  </a:lnTo>
                  <a:lnTo>
                    <a:pt x="35977" y="21"/>
                  </a:lnTo>
                  <a:lnTo>
                    <a:pt x="357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28" name="Google Shape;1828;p1"/>
            <p:cNvSpPr/>
            <p:nvPr/>
          </p:nvSpPr>
          <p:spPr>
            <a:xfrm>
              <a:off x="2672575" y="-393825"/>
              <a:ext cx="149675" cy="153675"/>
            </a:xfrm>
            <a:custGeom>
              <a:rect b="b" l="l" r="r" t="t"/>
              <a:pathLst>
                <a:path extrusionOk="0" h="6147" w="5987">
                  <a:moveTo>
                    <a:pt x="5063" y="0"/>
                  </a:moveTo>
                  <a:lnTo>
                    <a:pt x="4982" y="20"/>
                  </a:lnTo>
                  <a:lnTo>
                    <a:pt x="4902" y="40"/>
                  </a:lnTo>
                  <a:lnTo>
                    <a:pt x="4822" y="81"/>
                  </a:lnTo>
                  <a:lnTo>
                    <a:pt x="4741" y="141"/>
                  </a:lnTo>
                  <a:lnTo>
                    <a:pt x="2492" y="1929"/>
                  </a:lnTo>
                  <a:lnTo>
                    <a:pt x="242" y="3716"/>
                  </a:lnTo>
                  <a:lnTo>
                    <a:pt x="182" y="3777"/>
                  </a:lnTo>
                  <a:lnTo>
                    <a:pt x="121" y="3857"/>
                  </a:lnTo>
                  <a:lnTo>
                    <a:pt x="61" y="3937"/>
                  </a:lnTo>
                  <a:lnTo>
                    <a:pt x="41" y="4018"/>
                  </a:lnTo>
                  <a:lnTo>
                    <a:pt x="1" y="4178"/>
                  </a:lnTo>
                  <a:lnTo>
                    <a:pt x="21" y="4339"/>
                  </a:lnTo>
                  <a:lnTo>
                    <a:pt x="61" y="4500"/>
                  </a:lnTo>
                  <a:lnTo>
                    <a:pt x="161" y="4640"/>
                  </a:lnTo>
                  <a:lnTo>
                    <a:pt x="222" y="4701"/>
                  </a:lnTo>
                  <a:lnTo>
                    <a:pt x="302" y="4761"/>
                  </a:lnTo>
                  <a:lnTo>
                    <a:pt x="382" y="4801"/>
                  </a:lnTo>
                  <a:lnTo>
                    <a:pt x="463" y="4841"/>
                  </a:lnTo>
                  <a:lnTo>
                    <a:pt x="5183" y="6127"/>
                  </a:lnTo>
                  <a:lnTo>
                    <a:pt x="5324" y="6147"/>
                  </a:lnTo>
                  <a:lnTo>
                    <a:pt x="5485" y="6147"/>
                  </a:lnTo>
                  <a:lnTo>
                    <a:pt x="5625" y="6087"/>
                  </a:lnTo>
                  <a:lnTo>
                    <a:pt x="5746" y="6006"/>
                  </a:lnTo>
                  <a:lnTo>
                    <a:pt x="5846" y="5906"/>
                  </a:lnTo>
                  <a:lnTo>
                    <a:pt x="5926" y="5785"/>
                  </a:lnTo>
                  <a:lnTo>
                    <a:pt x="5967" y="5645"/>
                  </a:lnTo>
                  <a:lnTo>
                    <a:pt x="5987" y="5484"/>
                  </a:lnTo>
                  <a:lnTo>
                    <a:pt x="5786" y="603"/>
                  </a:lnTo>
                  <a:lnTo>
                    <a:pt x="5766" y="522"/>
                  </a:lnTo>
                  <a:lnTo>
                    <a:pt x="5746" y="422"/>
                  </a:lnTo>
                  <a:lnTo>
                    <a:pt x="5705" y="342"/>
                  </a:lnTo>
                  <a:lnTo>
                    <a:pt x="5665" y="261"/>
                  </a:lnTo>
                  <a:lnTo>
                    <a:pt x="5545" y="141"/>
                  </a:lnTo>
                  <a:lnTo>
                    <a:pt x="5404" y="60"/>
                  </a:lnTo>
                  <a:lnTo>
                    <a:pt x="524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29" name="Google Shape;1829;p1"/>
          <p:cNvGrpSpPr/>
          <p:nvPr/>
        </p:nvGrpSpPr>
        <p:grpSpPr>
          <a:xfrm>
            <a:off x="7780000" y="3034725"/>
            <a:ext cx="1027975" cy="1851078"/>
            <a:chOff x="8046725" y="2806125"/>
            <a:chExt cx="1027975" cy="1851078"/>
          </a:xfrm>
        </p:grpSpPr>
        <p:sp>
          <p:nvSpPr>
            <p:cNvPr id="1830" name="Google Shape;1830;p1"/>
            <p:cNvSpPr/>
            <p:nvPr/>
          </p:nvSpPr>
          <p:spPr>
            <a:xfrm>
              <a:off x="8178525" y="4543803"/>
              <a:ext cx="764400" cy="1134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nvGrpSpPr>
            <p:cNvPr id="1831" name="Google Shape;1831;p1"/>
            <p:cNvGrpSpPr/>
            <p:nvPr/>
          </p:nvGrpSpPr>
          <p:grpSpPr>
            <a:xfrm>
              <a:off x="8046725" y="2806125"/>
              <a:ext cx="1027975" cy="1793300"/>
              <a:chOff x="-868675" y="2970500"/>
              <a:chExt cx="1027975" cy="1793300"/>
            </a:xfrm>
          </p:grpSpPr>
          <p:sp>
            <p:nvSpPr>
              <p:cNvPr id="1832" name="Google Shape;1832;p1"/>
              <p:cNvSpPr/>
              <p:nvPr/>
            </p:nvSpPr>
            <p:spPr>
              <a:xfrm>
                <a:off x="-868675" y="3094025"/>
                <a:ext cx="1027975" cy="908475"/>
              </a:xfrm>
              <a:custGeom>
                <a:rect b="b" l="l" r="r" t="t"/>
                <a:pathLst>
                  <a:path extrusionOk="0" h="36339" w="41119">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3" name="Google Shape;1833;p1"/>
              <p:cNvSpPr/>
              <p:nvPr/>
            </p:nvSpPr>
            <p:spPr>
              <a:xfrm>
                <a:off x="-774775" y="3167350"/>
                <a:ext cx="813550" cy="777900"/>
              </a:xfrm>
              <a:custGeom>
                <a:rect b="b" l="l" r="r" t="t"/>
                <a:pathLst>
                  <a:path extrusionOk="0" h="31116" w="32542">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4" name="Google Shape;1834;p1"/>
              <p:cNvSpPr/>
              <p:nvPr/>
            </p:nvSpPr>
            <p:spPr>
              <a:xfrm>
                <a:off x="-40100" y="3290375"/>
                <a:ext cx="129600" cy="13100"/>
              </a:xfrm>
              <a:custGeom>
                <a:rect b="b" l="l" r="r" t="t"/>
                <a:pathLst>
                  <a:path extrusionOk="0" h="524" w="5184">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5" name="Google Shape;1835;p1"/>
              <p:cNvSpPr/>
              <p:nvPr/>
            </p:nvSpPr>
            <p:spPr>
              <a:xfrm>
                <a:off x="-153575" y="3213050"/>
                <a:ext cx="59775" cy="214950"/>
              </a:xfrm>
              <a:custGeom>
                <a:rect b="b" l="l" r="r" t="t"/>
                <a:pathLst>
                  <a:path extrusionOk="0" h="8598" w="2391">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6" name="Google Shape;1836;p1"/>
              <p:cNvSpPr/>
              <p:nvPr/>
            </p:nvSpPr>
            <p:spPr>
              <a:xfrm>
                <a:off x="-146550" y="3475700"/>
                <a:ext cx="131600" cy="27625"/>
              </a:xfrm>
              <a:custGeom>
                <a:rect b="b" l="l" r="r" t="t"/>
                <a:pathLst>
                  <a:path extrusionOk="0" h="1105" w="5264">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7" name="Google Shape;1837;p1"/>
              <p:cNvSpPr/>
              <p:nvPr/>
            </p:nvSpPr>
            <p:spPr>
              <a:xfrm>
                <a:off x="-666300" y="3530925"/>
                <a:ext cx="13075" cy="113525"/>
              </a:xfrm>
              <a:custGeom>
                <a:rect b="b" l="l" r="r" t="t"/>
                <a:pathLst>
                  <a:path extrusionOk="0" h="4541" w="523">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8" name="Google Shape;1838;p1"/>
              <p:cNvSpPr/>
              <p:nvPr/>
            </p:nvSpPr>
            <p:spPr>
              <a:xfrm>
                <a:off x="-832525" y="3569100"/>
                <a:ext cx="126575" cy="19600"/>
              </a:xfrm>
              <a:custGeom>
                <a:rect b="b" l="l" r="r" t="t"/>
                <a:pathLst>
                  <a:path extrusionOk="0" h="784" w="5063">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39" name="Google Shape;1839;p1"/>
              <p:cNvSpPr/>
              <p:nvPr/>
            </p:nvSpPr>
            <p:spPr>
              <a:xfrm>
                <a:off x="-693425" y="2970500"/>
                <a:ext cx="725675" cy="1067650"/>
              </a:xfrm>
              <a:custGeom>
                <a:rect b="b" l="l" r="r" t="t"/>
                <a:pathLst>
                  <a:path extrusionOk="0" h="42706" w="29027">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40" name="Google Shape;1840;p1"/>
              <p:cNvSpPr/>
              <p:nvPr/>
            </p:nvSpPr>
            <p:spPr>
              <a:xfrm>
                <a:off x="-382575" y="3039300"/>
                <a:ext cx="13575" cy="995850"/>
              </a:xfrm>
              <a:custGeom>
                <a:rect b="b" l="l" r="r" t="t"/>
                <a:pathLst>
                  <a:path extrusionOk="0" h="39834" w="543">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41" name="Google Shape;1841;p1"/>
              <p:cNvSpPr/>
              <p:nvPr/>
            </p:nvSpPr>
            <p:spPr>
              <a:xfrm>
                <a:off x="-572400" y="3324525"/>
                <a:ext cx="431900" cy="264175"/>
              </a:xfrm>
              <a:custGeom>
                <a:rect b="b" l="l" r="r" t="t"/>
                <a:pathLst>
                  <a:path extrusionOk="0" h="10567" w="17276">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42" name="Google Shape;1842;p1"/>
              <p:cNvSpPr/>
              <p:nvPr/>
            </p:nvSpPr>
            <p:spPr>
              <a:xfrm>
                <a:off x="-642200" y="3609775"/>
                <a:ext cx="627250" cy="399250"/>
              </a:xfrm>
              <a:custGeom>
                <a:rect b="b" l="l" r="r" t="t"/>
                <a:pathLst>
                  <a:path extrusionOk="0" h="15970" w="2509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43" name="Google Shape;1843;p1"/>
              <p:cNvSpPr/>
              <p:nvPr/>
            </p:nvSpPr>
            <p:spPr>
              <a:xfrm>
                <a:off x="-699950" y="3976875"/>
                <a:ext cx="690525" cy="786925"/>
              </a:xfrm>
              <a:custGeom>
                <a:rect b="b" l="l" r="r" t="t"/>
                <a:pathLst>
                  <a:path extrusionOk="0" h="31477" w="27621">
                    <a:moveTo>
                      <a:pt x="0" y="0"/>
                    </a:moveTo>
                    <a:lnTo>
                      <a:pt x="5966" y="31477"/>
                    </a:lnTo>
                    <a:lnTo>
                      <a:pt x="21775" y="31477"/>
                    </a:lnTo>
                    <a:lnTo>
                      <a:pt x="27620" y="0"/>
                    </a:lnTo>
                    <a:close/>
                  </a:path>
                </a:pathLst>
              </a:cu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10"/>
          <p:cNvSpPr txBox="1"/>
          <p:nvPr/>
        </p:nvSpPr>
        <p:spPr>
          <a:xfrm>
            <a:off x="8430025" y="3249252"/>
            <a:ext cx="1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957" name="Google Shape;1957;p10"/>
          <p:cNvSpPr txBox="1"/>
          <p:nvPr/>
        </p:nvSpPr>
        <p:spPr>
          <a:xfrm>
            <a:off x="603150" y="3108827"/>
            <a:ext cx="8062800" cy="135264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300"/>
              <a:buFont typeface="Arial"/>
              <a:buNone/>
            </a:pPr>
            <a:r>
              <a:rPr b="1" i="0" lang="zh-TW" sz="3300" u="none" cap="none" strike="noStrike">
                <a:solidFill>
                  <a:srgbClr val="B45F06"/>
                </a:solidFill>
                <a:latin typeface="DFKai-SB"/>
                <a:ea typeface="DFKai-SB"/>
                <a:cs typeface="DFKai-SB"/>
                <a:sym typeface="DFKai-SB"/>
              </a:rPr>
              <a:t>Collego </a:t>
            </a:r>
            <a:r>
              <a:rPr b="1" i="0" lang="zh-TW" sz="3300" u="sng" cap="none" strike="noStrike">
                <a:solidFill>
                  <a:schemeClr val="hlink"/>
                </a:solidFill>
                <a:latin typeface="DFKai-SB"/>
                <a:ea typeface="DFKai-SB"/>
                <a:cs typeface="DFKai-SB"/>
                <a:sym typeface="DFKai-SB"/>
                <a:hlinkClick r:id="rId3"/>
              </a:rPr>
              <a:t>我要怎麼做學習歷程檔案？(二）—好的課程學習成果需要有哪些要素</a:t>
            </a:r>
            <a:endParaRPr b="1" i="0" sz="3300" u="none" cap="none" strike="noStrike">
              <a:solidFill>
                <a:srgbClr val="000000"/>
              </a:solidFill>
              <a:latin typeface="DFKai-SB"/>
              <a:ea typeface="DFKai-SB"/>
              <a:cs typeface="DFKai-SB"/>
              <a:sym typeface="DFKai-SB"/>
            </a:endParaRPr>
          </a:p>
        </p:txBody>
      </p:sp>
      <p:pic>
        <p:nvPicPr>
          <p:cNvPr id="1958" name="Google Shape;1958;p10"/>
          <p:cNvPicPr preferRelativeResize="0"/>
          <p:nvPr/>
        </p:nvPicPr>
        <p:blipFill rotWithShape="1">
          <a:blip r:embed="rId4">
            <a:alphaModFix/>
          </a:blip>
          <a:srcRect b="0" l="0" r="0" t="0"/>
          <a:stretch/>
        </p:blipFill>
        <p:spPr>
          <a:xfrm>
            <a:off x="3231173" y="687452"/>
            <a:ext cx="2421400" cy="2421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11"/>
          <p:cNvSpPr txBox="1"/>
          <p:nvPr/>
        </p:nvSpPr>
        <p:spPr>
          <a:xfrm>
            <a:off x="8430025" y="3242325"/>
            <a:ext cx="1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964" name="Google Shape;1964;p11"/>
          <p:cNvSpPr txBox="1"/>
          <p:nvPr/>
        </p:nvSpPr>
        <p:spPr>
          <a:xfrm>
            <a:off x="766375" y="3360225"/>
            <a:ext cx="7840500" cy="1352648"/>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300"/>
              <a:buFont typeface="Arial"/>
              <a:buNone/>
            </a:pPr>
            <a:r>
              <a:rPr b="1" i="0" lang="zh-TW" sz="3300" u="none" cap="none" strike="noStrike">
                <a:solidFill>
                  <a:srgbClr val="B45F06"/>
                </a:solidFill>
                <a:latin typeface="DFKai-SB"/>
                <a:ea typeface="DFKai-SB"/>
                <a:cs typeface="DFKai-SB"/>
                <a:sym typeface="DFKai-SB"/>
              </a:rPr>
              <a:t>Collego </a:t>
            </a:r>
            <a:r>
              <a:rPr b="1" i="0" lang="zh-TW" sz="3300" u="sng" cap="none" strike="noStrike">
                <a:solidFill>
                  <a:schemeClr val="hlink"/>
                </a:solidFill>
                <a:latin typeface="DFKai-SB"/>
                <a:ea typeface="DFKai-SB"/>
                <a:cs typeface="DFKai-SB"/>
                <a:sym typeface="DFKai-SB"/>
                <a:hlinkClick r:id="rId3"/>
              </a:rPr>
              <a:t>我要怎麼做學習歷程檔案？（三）—什麼是「對學習的省思」？</a:t>
            </a:r>
            <a:endParaRPr b="1" i="0" sz="3300" u="none" cap="none" strike="noStrike">
              <a:solidFill>
                <a:srgbClr val="000000"/>
              </a:solidFill>
              <a:latin typeface="DFKai-SB"/>
              <a:ea typeface="DFKai-SB"/>
              <a:cs typeface="DFKai-SB"/>
              <a:sym typeface="DFKai-SB"/>
            </a:endParaRPr>
          </a:p>
        </p:txBody>
      </p:sp>
      <p:pic>
        <p:nvPicPr>
          <p:cNvPr id="1965" name="Google Shape;1965;p11"/>
          <p:cNvPicPr preferRelativeResize="0"/>
          <p:nvPr/>
        </p:nvPicPr>
        <p:blipFill rotWithShape="1">
          <a:blip r:embed="rId4">
            <a:alphaModFix/>
          </a:blip>
          <a:srcRect b="0" l="0" r="0" t="0"/>
          <a:stretch/>
        </p:blipFill>
        <p:spPr>
          <a:xfrm>
            <a:off x="3154550" y="860175"/>
            <a:ext cx="2500050" cy="250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12"/>
          <p:cNvSpPr txBox="1"/>
          <p:nvPr/>
        </p:nvSpPr>
        <p:spPr>
          <a:xfrm flipH="1">
            <a:off x="1161975" y="647700"/>
            <a:ext cx="7096200" cy="339705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3300"/>
              <a:buFont typeface="Arial"/>
              <a:buNone/>
            </a:pPr>
            <a:r>
              <a:rPr b="1" i="0" lang="zh-TW" sz="3300" u="sng" cap="none" strike="noStrike">
                <a:solidFill>
                  <a:schemeClr val="hlink"/>
                </a:solidFill>
                <a:latin typeface="DFKai-SB"/>
                <a:ea typeface="DFKai-SB"/>
                <a:cs typeface="DFKai-SB"/>
                <a:sym typeface="DFKai-SB"/>
                <a:hlinkClick r:id="rId3"/>
              </a:rPr>
              <a:t>撰寫「學習歷程反思」的三大要點</a:t>
            </a:r>
            <a:endParaRPr b="1" i="0" sz="3300" u="none" cap="none" strike="noStrike">
              <a:solidFill>
                <a:srgbClr val="000000"/>
              </a:solidFill>
              <a:latin typeface="DFKai-SB"/>
              <a:ea typeface="DFKai-SB"/>
              <a:cs typeface="DFKai-SB"/>
              <a:sym typeface="DFKai-SB"/>
            </a:endParaRPr>
          </a:p>
        </p:txBody>
      </p:sp>
      <p:pic>
        <p:nvPicPr>
          <p:cNvPr id="1971" name="Google Shape;1971;p12"/>
          <p:cNvPicPr preferRelativeResize="0"/>
          <p:nvPr/>
        </p:nvPicPr>
        <p:blipFill rotWithShape="1">
          <a:blip r:embed="rId4">
            <a:alphaModFix/>
          </a:blip>
          <a:srcRect b="0" l="0" r="0" t="0"/>
          <a:stretch/>
        </p:blipFill>
        <p:spPr>
          <a:xfrm>
            <a:off x="3404425" y="800550"/>
            <a:ext cx="2378875" cy="2378875"/>
          </a:xfrm>
          <a:prstGeom prst="rect">
            <a:avLst/>
          </a:prstGeom>
          <a:noFill/>
          <a:ln>
            <a:noFill/>
          </a:ln>
        </p:spPr>
      </p:pic>
      <p:sp>
        <p:nvSpPr>
          <p:cNvPr id="1972" name="Google Shape;1972;p12"/>
          <p:cNvSpPr txBox="1"/>
          <p:nvPr/>
        </p:nvSpPr>
        <p:spPr>
          <a:xfrm>
            <a:off x="6145675" y="2579125"/>
            <a:ext cx="16212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zh-TW" sz="2700" u="none" cap="none" strike="noStrike">
                <a:solidFill>
                  <a:srgbClr val="000000"/>
                </a:solidFill>
                <a:highlight>
                  <a:srgbClr val="FF9900"/>
                </a:highlight>
                <a:latin typeface="DFKai-SB"/>
                <a:ea typeface="DFKai-SB"/>
                <a:cs typeface="DFKai-SB"/>
                <a:sym typeface="DFKai-SB"/>
              </a:rPr>
              <a:t>提供參考</a:t>
            </a:r>
            <a:endParaRPr b="1" i="0" sz="2700" u="none" cap="none" strike="noStrike">
              <a:solidFill>
                <a:srgbClr val="000000"/>
              </a:solidFill>
              <a:highlight>
                <a:srgbClr val="FF9900"/>
              </a:highlight>
              <a:latin typeface="DFKai-SB"/>
              <a:ea typeface="DFKai-SB"/>
              <a:cs typeface="DFKai-SB"/>
              <a:sym typeface="DFKai-S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13"/>
          <p:cNvSpPr txBox="1"/>
          <p:nvPr/>
        </p:nvSpPr>
        <p:spPr>
          <a:xfrm flipH="1">
            <a:off x="1176151" y="319610"/>
            <a:ext cx="7096200" cy="45042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2700"/>
              <a:buFont typeface="Arial"/>
              <a:buNone/>
            </a:pPr>
            <a:r>
              <a:rPr b="1" i="0" lang="zh-TW" sz="2700" u="none" cap="none" strike="noStrike">
                <a:solidFill>
                  <a:srgbClr val="000000"/>
                </a:solidFill>
                <a:highlight>
                  <a:srgbClr val="F9F9F9"/>
                </a:highlight>
                <a:latin typeface="DFKai-SB"/>
                <a:ea typeface="DFKai-SB"/>
                <a:cs typeface="DFKai-SB"/>
                <a:sym typeface="DFKai-SB"/>
              </a:rPr>
              <a:t>                                </a:t>
            </a:r>
            <a:r>
              <a:rPr b="1" i="0" lang="zh-TW" sz="2700" u="none" cap="none" strike="noStrike">
                <a:solidFill>
                  <a:srgbClr val="000000"/>
                </a:solidFill>
                <a:highlight>
                  <a:srgbClr val="FF9900"/>
                </a:highlight>
                <a:latin typeface="DFKai-SB"/>
                <a:ea typeface="DFKai-SB"/>
                <a:cs typeface="DFKai-SB"/>
                <a:sym typeface="DFKai-SB"/>
              </a:rPr>
              <a:t>提供參考</a:t>
            </a:r>
            <a:endParaRPr b="1" i="0" sz="2700" u="none" cap="none" strike="noStrike">
              <a:solidFill>
                <a:srgbClr val="000000"/>
              </a:solidFill>
              <a:highlight>
                <a:srgbClr val="FF9900"/>
              </a:highlight>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a:p>
            <a:pPr indent="0" lvl="0" marL="0" marR="0" rtl="0" algn="ctr">
              <a:lnSpc>
                <a:spcPct val="150000"/>
              </a:lnSpc>
              <a:spcBef>
                <a:spcPts val="0"/>
              </a:spcBef>
              <a:spcAft>
                <a:spcPts val="0"/>
              </a:spcAft>
              <a:buClr>
                <a:srgbClr val="000000"/>
              </a:buClr>
              <a:buSzPts val="3300"/>
              <a:buFont typeface="Arial"/>
              <a:buNone/>
            </a:pPr>
            <a:r>
              <a:rPr b="1" i="0" lang="zh-TW" sz="3300" u="sng" cap="none" strike="noStrike">
                <a:solidFill>
                  <a:schemeClr val="hlink"/>
                </a:solidFill>
                <a:highlight>
                  <a:srgbClr val="FFFFFF"/>
                </a:highlight>
                <a:latin typeface="DFKai-SB"/>
                <a:ea typeface="DFKai-SB"/>
                <a:cs typeface="DFKai-SB"/>
                <a:sym typeface="DFKai-SB"/>
                <a:hlinkClick r:id="rId3"/>
              </a:rPr>
              <a:t>「學習歷程自述」怎麼寫？</a:t>
            </a:r>
            <a:endParaRPr b="0" i="0" sz="3300" u="none" cap="none" strike="noStrike">
              <a:solidFill>
                <a:srgbClr val="000000"/>
              </a:solidFill>
              <a:latin typeface="DFKai-SB"/>
              <a:ea typeface="DFKai-SB"/>
              <a:cs typeface="DFKai-SB"/>
              <a:sym typeface="DFKai-SB"/>
            </a:endParaRPr>
          </a:p>
          <a:p>
            <a:pPr indent="0" lvl="0" marL="0" marR="0" rtl="0" algn="ctr">
              <a:lnSpc>
                <a:spcPct val="150000"/>
              </a:lnSpc>
              <a:spcBef>
                <a:spcPts val="0"/>
              </a:spcBef>
              <a:spcAft>
                <a:spcPts val="0"/>
              </a:spcAft>
              <a:buClr>
                <a:srgbClr val="000000"/>
              </a:buClr>
              <a:buSzPts val="3300"/>
              <a:buFont typeface="Arial"/>
              <a:buNone/>
            </a:pPr>
            <a:r>
              <a:rPr b="1" i="0" lang="zh-TW" sz="3300" u="sng" cap="none" strike="noStrike">
                <a:solidFill>
                  <a:schemeClr val="hlink"/>
                </a:solidFill>
                <a:highlight>
                  <a:srgbClr val="FFFFFF"/>
                </a:highlight>
                <a:latin typeface="DFKai-SB"/>
                <a:ea typeface="DFKai-SB"/>
                <a:cs typeface="DFKai-SB"/>
                <a:sym typeface="DFKai-SB"/>
                <a:hlinkClick r:id="rId4"/>
              </a:rPr>
              <a:t>三個評分項目範例帶你一次看！</a:t>
            </a:r>
            <a:endParaRPr b="0" i="0" sz="3300" u="none" cap="none" strike="noStrike">
              <a:solidFill>
                <a:srgbClr val="000000"/>
              </a:solidFill>
              <a:latin typeface="DFKai-SB"/>
              <a:ea typeface="DFKai-SB"/>
              <a:cs typeface="DFKai-SB"/>
              <a:sym typeface="DFKai-SB"/>
            </a:endParaRPr>
          </a:p>
        </p:txBody>
      </p:sp>
      <p:pic>
        <p:nvPicPr>
          <p:cNvPr id="1978" name="Google Shape;1978;p13"/>
          <p:cNvPicPr preferRelativeResize="0"/>
          <p:nvPr/>
        </p:nvPicPr>
        <p:blipFill rotWithShape="1">
          <a:blip r:embed="rId5">
            <a:alphaModFix/>
          </a:blip>
          <a:srcRect b="0" l="0" r="0" t="0"/>
          <a:stretch/>
        </p:blipFill>
        <p:spPr>
          <a:xfrm>
            <a:off x="1948188" y="496075"/>
            <a:ext cx="2478026" cy="2478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p14"/>
          <p:cNvSpPr txBox="1"/>
          <p:nvPr>
            <p:ph type="title"/>
          </p:nvPr>
        </p:nvSpPr>
        <p:spPr>
          <a:xfrm>
            <a:off x="810575" y="795850"/>
            <a:ext cx="7639500" cy="341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zh-TW">
                <a:latin typeface="DFKai-SB"/>
                <a:ea typeface="DFKai-SB"/>
                <a:cs typeface="DFKai-SB"/>
                <a:sym typeface="DFKai-SB"/>
              </a:rPr>
              <a:t>2.學習歷程檔案</a:t>
            </a:r>
            <a:endParaRPr>
              <a:latin typeface="DFKai-SB"/>
              <a:ea typeface="DFKai-SB"/>
              <a:cs typeface="DFKai-SB"/>
              <a:sym typeface="DFKai-SB"/>
            </a:endParaRPr>
          </a:p>
          <a:p>
            <a:pPr indent="0" lvl="0" marL="0" rtl="0" algn="l">
              <a:lnSpc>
                <a:spcPct val="100000"/>
              </a:lnSpc>
              <a:spcBef>
                <a:spcPts val="0"/>
              </a:spcBef>
              <a:spcAft>
                <a:spcPts val="0"/>
              </a:spcAft>
              <a:buSzPts val="9600"/>
              <a:buNone/>
            </a:pPr>
            <a:r>
              <a:rPr lang="zh-TW">
                <a:latin typeface="DFKai-SB"/>
                <a:ea typeface="DFKai-SB"/>
                <a:cs typeface="DFKai-SB"/>
                <a:sym typeface="DFKai-SB"/>
              </a:rPr>
              <a:t>  </a:t>
            </a:r>
            <a:r>
              <a:rPr lang="zh-TW" sz="4100">
                <a:solidFill>
                  <a:srgbClr val="000000"/>
                </a:solidFill>
                <a:latin typeface="DFKai-SB"/>
                <a:ea typeface="DFKai-SB"/>
                <a:cs typeface="DFKai-SB"/>
                <a:sym typeface="DFKai-SB"/>
              </a:rPr>
              <a:t>高中</a:t>
            </a:r>
            <a:r>
              <a:rPr lang="zh-TW" sz="4100">
                <a:solidFill>
                  <a:srgbClr val="FF0000"/>
                </a:solidFill>
                <a:latin typeface="DFKai-SB"/>
                <a:ea typeface="DFKai-SB"/>
                <a:cs typeface="DFKai-SB"/>
                <a:sym typeface="DFKai-SB"/>
              </a:rPr>
              <a:t>自主學習計畫與成果</a:t>
            </a:r>
            <a:endParaRPr sz="10400">
              <a:solidFill>
                <a:srgbClr val="FF0000"/>
              </a:solidFill>
              <a:latin typeface="DFKai-SB"/>
              <a:ea typeface="DFKai-SB"/>
              <a:cs typeface="DFKai-SB"/>
              <a:sym typeface="DFKai-S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15"/>
          <p:cNvSpPr txBox="1"/>
          <p:nvPr/>
        </p:nvSpPr>
        <p:spPr>
          <a:xfrm>
            <a:off x="825325" y="589525"/>
            <a:ext cx="7191900" cy="2631459"/>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1400"/>
              </a:spcBef>
              <a:spcAft>
                <a:spcPts val="400"/>
              </a:spcAft>
              <a:buClr>
                <a:srgbClr val="000000"/>
              </a:buClr>
              <a:buSzPts val="4000"/>
              <a:buFont typeface="Arial"/>
              <a:buNone/>
            </a:pPr>
            <a:r>
              <a:rPr b="1" i="0" lang="zh-TW" sz="4000" u="none" cap="none" strike="noStrike">
                <a:solidFill>
                  <a:schemeClr val="dk1"/>
                </a:solidFill>
                <a:highlight>
                  <a:srgbClr val="FFFFFF"/>
                </a:highlight>
                <a:latin typeface="DFKai-SB"/>
                <a:ea typeface="DFKai-SB"/>
                <a:cs typeface="DFKai-SB"/>
                <a:sym typeface="DFKai-SB"/>
              </a:rPr>
              <a:t>大學申請入學，</a:t>
            </a:r>
            <a:r>
              <a:rPr b="1" i="0" lang="zh-TW" sz="4000" u="none" cap="none" strike="noStrike">
                <a:solidFill>
                  <a:schemeClr val="dk1"/>
                </a:solidFill>
                <a:highlight>
                  <a:srgbClr val="F9F9F9"/>
                </a:highlight>
                <a:latin typeface="DFKai-SB"/>
                <a:ea typeface="DFKai-SB"/>
                <a:cs typeface="DFKai-SB"/>
                <a:sym typeface="DFKai-SB"/>
              </a:rPr>
              <a:t>共</a:t>
            </a:r>
            <a:r>
              <a:rPr b="1" i="0" lang="zh-TW" sz="4000" u="none" cap="none" strike="noStrike">
                <a:solidFill>
                  <a:srgbClr val="FF0000"/>
                </a:solidFill>
                <a:highlight>
                  <a:srgbClr val="F9F9F9"/>
                </a:highlight>
                <a:latin typeface="DFKai-SB"/>
                <a:ea typeface="DFKai-SB"/>
                <a:cs typeface="DFKai-SB"/>
                <a:sym typeface="DFKai-SB"/>
              </a:rPr>
              <a:t>1800系組</a:t>
            </a:r>
            <a:r>
              <a:rPr b="1" i="0" lang="zh-TW" sz="4000" u="none" cap="none" strike="noStrike">
                <a:solidFill>
                  <a:schemeClr val="dk1"/>
                </a:solidFill>
                <a:highlight>
                  <a:srgbClr val="F9F9F9"/>
                </a:highlight>
                <a:latin typeface="DFKai-SB"/>
                <a:ea typeface="DFKai-SB"/>
                <a:cs typeface="DFKai-SB"/>
                <a:sym typeface="DFKai-SB"/>
              </a:rPr>
              <a:t>，有</a:t>
            </a:r>
            <a:r>
              <a:rPr b="1" i="0" lang="zh-TW" sz="4000" u="none" cap="none" strike="noStrike">
                <a:solidFill>
                  <a:srgbClr val="FF0000"/>
                </a:solidFill>
                <a:highlight>
                  <a:srgbClr val="F9F9F9"/>
                </a:highlight>
                <a:latin typeface="DFKai-SB"/>
                <a:ea typeface="DFKai-SB"/>
                <a:cs typeface="DFKai-SB"/>
                <a:sym typeface="DFKai-SB"/>
              </a:rPr>
              <a:t>參採</a:t>
            </a:r>
            <a:r>
              <a:rPr b="1" i="0" lang="zh-TW" sz="4000" u="none" cap="none" strike="noStrike">
                <a:solidFill>
                  <a:schemeClr val="dk1"/>
                </a:solidFill>
                <a:highlight>
                  <a:srgbClr val="F9F9F9"/>
                </a:highlight>
                <a:latin typeface="DFKai-SB"/>
                <a:ea typeface="DFKai-SB"/>
                <a:cs typeface="DFKai-SB"/>
                <a:sym typeface="DFKai-SB"/>
              </a:rPr>
              <a:t>多元表現高中</a:t>
            </a:r>
            <a:r>
              <a:rPr b="1" i="0" lang="zh-TW" sz="4000" u="none" cap="none" strike="noStrike">
                <a:solidFill>
                  <a:srgbClr val="FF0000"/>
                </a:solidFill>
                <a:highlight>
                  <a:srgbClr val="F9F9F9"/>
                </a:highlight>
                <a:latin typeface="DFKai-SB"/>
                <a:ea typeface="DFKai-SB"/>
                <a:cs typeface="DFKai-SB"/>
                <a:sym typeface="DFKai-SB"/>
              </a:rPr>
              <a:t>自主學習</a:t>
            </a:r>
            <a:r>
              <a:rPr b="1" i="0" lang="zh-TW" sz="4000" u="none" cap="none" strike="noStrike">
                <a:solidFill>
                  <a:schemeClr val="dk1"/>
                </a:solidFill>
                <a:highlight>
                  <a:srgbClr val="F9F9F9"/>
                </a:highlight>
                <a:latin typeface="DFKai-SB"/>
                <a:ea typeface="DFKai-SB"/>
                <a:cs typeface="DFKai-SB"/>
                <a:sym typeface="DFKai-SB"/>
              </a:rPr>
              <a:t>計畫與成果。</a:t>
            </a:r>
            <a:endParaRPr b="1" i="0" sz="4000" u="none" cap="none" strike="noStrike">
              <a:solidFill>
                <a:schemeClr val="dk1"/>
              </a:solidFill>
              <a:highlight>
                <a:srgbClr val="F9F9F9"/>
              </a:highlight>
              <a:latin typeface="DFKai-SB"/>
              <a:ea typeface="DFKai-SB"/>
              <a:cs typeface="DFKai-SB"/>
              <a:sym typeface="DFKai-S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pic>
        <p:nvPicPr>
          <p:cNvPr id="1993" name="Google Shape;1993;p16"/>
          <p:cNvPicPr preferRelativeResize="0"/>
          <p:nvPr/>
        </p:nvPicPr>
        <p:blipFill rotWithShape="1">
          <a:blip r:embed="rId3">
            <a:alphaModFix/>
          </a:blip>
          <a:srcRect b="26291" l="18163" r="18163" t="6275"/>
          <a:stretch/>
        </p:blipFill>
        <p:spPr>
          <a:xfrm>
            <a:off x="0" y="-27486"/>
            <a:ext cx="9144000" cy="5170985"/>
          </a:xfrm>
          <a:prstGeom prst="rect">
            <a:avLst/>
          </a:prstGeom>
          <a:noFill/>
          <a:ln>
            <a:noFill/>
          </a:ln>
        </p:spPr>
      </p:pic>
      <p:sp>
        <p:nvSpPr>
          <p:cNvPr id="1994" name="Google Shape;1994;p16"/>
          <p:cNvSpPr txBox="1"/>
          <p:nvPr/>
        </p:nvSpPr>
        <p:spPr>
          <a:xfrm>
            <a:off x="1031650" y="781100"/>
            <a:ext cx="725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Medium"/>
              <a:ea typeface="Barlow Medium"/>
              <a:cs typeface="Barlow Medium"/>
              <a:sym typeface="Barlow Medium"/>
            </a:endParaRPr>
          </a:p>
        </p:txBody>
      </p:sp>
      <p:sp>
        <p:nvSpPr>
          <p:cNvPr id="1995" name="Google Shape;1995;p16"/>
          <p:cNvSpPr/>
          <p:nvPr/>
        </p:nvSpPr>
        <p:spPr>
          <a:xfrm>
            <a:off x="170300" y="1008655"/>
            <a:ext cx="3176513" cy="627286"/>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17"/>
          <p:cNvSpPr txBox="1"/>
          <p:nvPr/>
        </p:nvSpPr>
        <p:spPr>
          <a:xfrm flipH="1">
            <a:off x="1400025" y="1671300"/>
            <a:ext cx="6458100" cy="233907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i="0" lang="zh-TW" sz="3500" u="none" cap="none" strike="noStrike">
                <a:solidFill>
                  <a:srgbClr val="000000"/>
                </a:solidFill>
                <a:latin typeface="DFKai-SB"/>
                <a:ea typeface="DFKai-SB"/>
                <a:cs typeface="DFKai-SB"/>
                <a:sym typeface="DFKai-SB"/>
              </a:rPr>
              <a:t>彈性課程</a:t>
            </a:r>
            <a:r>
              <a:rPr b="1" i="0" lang="zh-TW" sz="3500" u="none" cap="none" strike="noStrike">
                <a:solidFill>
                  <a:srgbClr val="0000FF"/>
                </a:solidFill>
                <a:highlight>
                  <a:schemeClr val="accent6"/>
                </a:highlight>
                <a:latin typeface="DFKai-SB"/>
                <a:ea typeface="DFKai-SB"/>
                <a:cs typeface="DFKai-SB"/>
                <a:sym typeface="DFKai-SB"/>
              </a:rPr>
              <a:t>自主學習計畫與成果</a:t>
            </a:r>
            <a:r>
              <a:rPr b="1" i="0" lang="zh-TW" sz="3500" u="none" cap="none" strike="noStrike">
                <a:solidFill>
                  <a:srgbClr val="000000"/>
                </a:solidFill>
                <a:latin typeface="DFKai-SB"/>
                <a:ea typeface="DFKai-SB"/>
                <a:cs typeface="DFKai-SB"/>
                <a:sym typeface="DFKai-SB"/>
              </a:rPr>
              <a:t>，</a:t>
            </a:r>
            <a:endParaRPr b="1" i="0" sz="3500" u="none" cap="none" strike="noStrike">
              <a:solidFill>
                <a:srgbClr val="000000"/>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500"/>
              <a:buFont typeface="Arial"/>
              <a:buNone/>
            </a:pPr>
            <a:r>
              <a:rPr b="1" i="0" lang="zh-TW" sz="3500" u="none" cap="none" strike="noStrike">
                <a:solidFill>
                  <a:srgbClr val="000000"/>
                </a:solidFill>
                <a:latin typeface="DFKai-SB"/>
                <a:ea typeface="DFKai-SB"/>
                <a:cs typeface="DFKai-SB"/>
                <a:sym typeface="DFKai-SB"/>
              </a:rPr>
              <a:t>本學期為</a:t>
            </a:r>
            <a:r>
              <a:rPr b="1" i="0" lang="zh-TW" sz="3500" u="none" cap="none" strike="noStrike">
                <a:solidFill>
                  <a:srgbClr val="FF0000"/>
                </a:solidFill>
                <a:latin typeface="DFKai-SB"/>
                <a:ea typeface="DFKai-SB"/>
                <a:cs typeface="DFKai-SB"/>
                <a:sym typeface="DFKai-SB"/>
              </a:rPr>
              <a:t>最後一次</a:t>
            </a:r>
            <a:r>
              <a:rPr b="1" i="0" lang="zh-TW" sz="3500" u="none" cap="none" strike="noStrike">
                <a:solidFill>
                  <a:srgbClr val="000000"/>
                </a:solidFill>
                <a:latin typeface="DFKai-SB"/>
                <a:ea typeface="DFKai-SB"/>
                <a:cs typeface="DFKai-SB"/>
                <a:sym typeface="DFKai-SB"/>
              </a:rPr>
              <a:t>上傳機會，</a:t>
            </a:r>
            <a:endParaRPr b="1" i="0" sz="3500" u="none" cap="none" strike="noStrike">
              <a:solidFill>
                <a:srgbClr val="000000"/>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500"/>
              <a:buFont typeface="Arial"/>
              <a:buNone/>
            </a:pPr>
            <a:r>
              <a:rPr b="1" i="0" lang="zh-TW" sz="3500" u="none" cap="none" strike="noStrike">
                <a:solidFill>
                  <a:srgbClr val="000000"/>
                </a:solidFill>
                <a:latin typeface="DFKai-SB"/>
                <a:ea typeface="DFKai-SB"/>
                <a:cs typeface="DFKai-SB"/>
                <a:sym typeface="DFKai-SB"/>
              </a:rPr>
              <a:t>請勿錯過。</a:t>
            </a:r>
            <a:endParaRPr b="1" i="0" sz="3500" u="none" cap="none" strike="noStrike">
              <a:solidFill>
                <a:srgbClr val="000000"/>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500"/>
              <a:buFont typeface="Arial"/>
              <a:buNone/>
            </a:pPr>
            <a:r>
              <a:rPr b="1" i="0" lang="zh-TW" sz="3500" u="none" cap="none" strike="noStrike">
                <a:solidFill>
                  <a:srgbClr val="00B050"/>
                </a:solidFill>
                <a:latin typeface="DFKai-SB"/>
                <a:ea typeface="DFKai-SB"/>
                <a:cs typeface="DFKai-SB"/>
                <a:sym typeface="DFKai-SB"/>
              </a:rPr>
              <a:t>高三無自主學習課。</a:t>
            </a:r>
            <a:endParaRPr b="0" i="0" sz="3300" u="none" cap="none" strike="noStrike">
              <a:solidFill>
                <a:srgbClr val="00B050"/>
              </a:solidFill>
              <a:latin typeface="DFKai-SB"/>
              <a:ea typeface="DFKai-SB"/>
              <a:cs typeface="DFKai-SB"/>
              <a:sym typeface="DFKai-SB"/>
            </a:endParaRPr>
          </a:p>
        </p:txBody>
      </p:sp>
      <p:sp>
        <p:nvSpPr>
          <p:cNvPr id="2001" name="Google Shape;2001;p17"/>
          <p:cNvSpPr txBox="1"/>
          <p:nvPr>
            <p:ph type="title"/>
          </p:nvPr>
        </p:nvSpPr>
        <p:spPr>
          <a:xfrm>
            <a:off x="720000" y="615696"/>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zh-TW"/>
              <a:t>高二自主學習成果</a:t>
            </a:r>
            <a:endParaRPr/>
          </a:p>
        </p:txBody>
      </p:sp>
      <p:sp>
        <p:nvSpPr>
          <p:cNvPr id="2002" name="Google Shape;2002;p17"/>
          <p:cNvSpPr txBox="1"/>
          <p:nvPr>
            <p:ph idx="1" type="body"/>
          </p:nvPr>
        </p:nvSpPr>
        <p:spPr>
          <a:xfrm>
            <a:off x="716900" y="1119725"/>
            <a:ext cx="7704000" cy="347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6" name="Shape 2006"/>
        <p:cNvGrpSpPr/>
        <p:nvPr/>
      </p:nvGrpSpPr>
      <p:grpSpPr>
        <a:xfrm>
          <a:off x="0" y="0"/>
          <a:ext cx="0" cy="0"/>
          <a:chOff x="0" y="0"/>
          <a:chExt cx="0" cy="0"/>
        </a:xfrm>
      </p:grpSpPr>
      <p:sp>
        <p:nvSpPr>
          <p:cNvPr id="2007" name="Google Shape;2007;g3bda106be4a_0_25"/>
          <p:cNvSpPr txBox="1"/>
          <p:nvPr>
            <p:ph type="title"/>
          </p:nvPr>
        </p:nvSpPr>
        <p:spPr>
          <a:xfrm>
            <a:off x="720000" y="615696"/>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zh-TW"/>
              <a:t>自主學習範例</a:t>
            </a:r>
            <a:endParaRPr/>
          </a:p>
        </p:txBody>
      </p:sp>
      <p:sp>
        <p:nvSpPr>
          <p:cNvPr id="2008" name="Google Shape;2008;g3bda106be4a_0_25"/>
          <p:cNvSpPr txBox="1"/>
          <p:nvPr>
            <p:ph idx="1" type="body"/>
          </p:nvPr>
        </p:nvSpPr>
        <p:spPr>
          <a:xfrm>
            <a:off x="716900" y="1119725"/>
            <a:ext cx="7704000" cy="347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9" name="Google Shape;2009;g3bda106be4a_0_25" title="tqrcg-100226090513.png"/>
          <p:cNvPicPr preferRelativeResize="0"/>
          <p:nvPr/>
        </p:nvPicPr>
        <p:blipFill>
          <a:blip r:embed="rId3">
            <a:alphaModFix/>
          </a:blip>
          <a:stretch>
            <a:fillRect/>
          </a:stretch>
        </p:blipFill>
        <p:spPr>
          <a:xfrm>
            <a:off x="2847448" y="1357225"/>
            <a:ext cx="3317700" cy="331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p18"/>
          <p:cNvSpPr txBox="1"/>
          <p:nvPr>
            <p:ph type="title"/>
          </p:nvPr>
        </p:nvSpPr>
        <p:spPr>
          <a:xfrm>
            <a:off x="810575" y="1772050"/>
            <a:ext cx="7639500" cy="1134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zh-TW">
                <a:latin typeface="DFKai-SB"/>
                <a:ea typeface="DFKai-SB"/>
                <a:cs typeface="DFKai-SB"/>
                <a:sym typeface="DFKai-SB"/>
              </a:rPr>
              <a:t>3.畢業學分</a:t>
            </a:r>
            <a:endParaRPr>
              <a:latin typeface="DFKai-SB"/>
              <a:ea typeface="DFKai-SB"/>
              <a:cs typeface="DFKai-SB"/>
              <a:sym typeface="DFKai-S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2"/>
          <p:cNvSpPr txBox="1"/>
          <p:nvPr>
            <p:ph idx="15" type="title"/>
          </p:nvPr>
        </p:nvSpPr>
        <p:spPr>
          <a:xfrm>
            <a:off x="720000" y="615699"/>
            <a:ext cx="7704000" cy="84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zh-TW" sz="3700">
                <a:highlight>
                  <a:schemeClr val="lt1"/>
                </a:highlight>
                <a:latin typeface="DFKai-SB"/>
                <a:ea typeface="DFKai-SB"/>
                <a:cs typeface="DFKai-SB"/>
                <a:sym typeface="DFKai-SB"/>
              </a:rPr>
              <a:t>       Table of Contents</a:t>
            </a:r>
            <a:endParaRPr sz="3700">
              <a:highlight>
                <a:schemeClr val="lt1"/>
              </a:highlight>
              <a:latin typeface="DFKai-SB"/>
              <a:ea typeface="DFKai-SB"/>
              <a:cs typeface="DFKai-SB"/>
              <a:sym typeface="DFKai-SB"/>
            </a:endParaRPr>
          </a:p>
        </p:txBody>
      </p:sp>
      <p:sp>
        <p:nvSpPr>
          <p:cNvPr id="1849" name="Google Shape;1849;p2"/>
          <p:cNvSpPr txBox="1"/>
          <p:nvPr>
            <p:ph type="title"/>
          </p:nvPr>
        </p:nvSpPr>
        <p:spPr>
          <a:xfrm>
            <a:off x="1910659" y="1597411"/>
            <a:ext cx="2305500" cy="36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zh-TW">
                <a:latin typeface="DFKai-SB"/>
                <a:ea typeface="DFKai-SB"/>
                <a:cs typeface="DFKai-SB"/>
                <a:sym typeface="DFKai-SB"/>
              </a:rPr>
              <a:t>學習歷程檔案</a:t>
            </a:r>
            <a:endParaRPr>
              <a:latin typeface="DFKai-SB"/>
              <a:ea typeface="DFKai-SB"/>
              <a:cs typeface="DFKai-SB"/>
              <a:sym typeface="DFKai-SB"/>
            </a:endParaRPr>
          </a:p>
        </p:txBody>
      </p:sp>
      <p:sp>
        <p:nvSpPr>
          <p:cNvPr id="1850" name="Google Shape;1850;p2"/>
          <p:cNvSpPr txBox="1"/>
          <p:nvPr>
            <p:ph idx="1" type="subTitle"/>
          </p:nvPr>
        </p:nvSpPr>
        <p:spPr>
          <a:xfrm>
            <a:off x="1910659" y="1963100"/>
            <a:ext cx="3021600" cy="84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zh-TW" sz="2200">
                <a:latin typeface="DFKai-SB"/>
                <a:ea typeface="DFKai-SB"/>
                <a:cs typeface="DFKai-SB"/>
                <a:sym typeface="DFKai-SB"/>
              </a:rPr>
              <a:t>部定、校訂、加深加廣、多元學習表現</a:t>
            </a:r>
            <a:endParaRPr b="1" sz="2200">
              <a:latin typeface="DFKai-SB"/>
              <a:ea typeface="DFKai-SB"/>
              <a:cs typeface="DFKai-SB"/>
              <a:sym typeface="DFKai-SB"/>
            </a:endParaRPr>
          </a:p>
        </p:txBody>
      </p:sp>
      <p:sp>
        <p:nvSpPr>
          <p:cNvPr id="1851" name="Google Shape;1851;p2"/>
          <p:cNvSpPr txBox="1"/>
          <p:nvPr>
            <p:ph idx="2" type="title"/>
          </p:nvPr>
        </p:nvSpPr>
        <p:spPr>
          <a:xfrm>
            <a:off x="5921437" y="1597400"/>
            <a:ext cx="2305500" cy="36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zh-TW">
                <a:latin typeface="DFKai-SB"/>
                <a:ea typeface="DFKai-SB"/>
                <a:cs typeface="DFKai-SB"/>
                <a:sym typeface="DFKai-SB"/>
              </a:rPr>
              <a:t>學習歷程檔案</a:t>
            </a:r>
            <a:endParaRPr>
              <a:latin typeface="DFKai-SB"/>
              <a:ea typeface="DFKai-SB"/>
              <a:cs typeface="DFKai-SB"/>
              <a:sym typeface="DFKai-SB"/>
            </a:endParaRPr>
          </a:p>
        </p:txBody>
      </p:sp>
      <p:sp>
        <p:nvSpPr>
          <p:cNvPr id="1852" name="Google Shape;1852;p2"/>
          <p:cNvSpPr txBox="1"/>
          <p:nvPr>
            <p:ph idx="3" type="subTitle"/>
          </p:nvPr>
        </p:nvSpPr>
        <p:spPr>
          <a:xfrm>
            <a:off x="5921437" y="1989588"/>
            <a:ext cx="2305500" cy="48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zh-TW" sz="2200">
                <a:latin typeface="DFKai-SB"/>
                <a:ea typeface="DFKai-SB"/>
                <a:cs typeface="DFKai-SB"/>
                <a:sym typeface="DFKai-SB"/>
              </a:rPr>
              <a:t>自主學習</a:t>
            </a:r>
            <a:endParaRPr sz="1000">
              <a:latin typeface="DFKai-SB"/>
              <a:ea typeface="DFKai-SB"/>
              <a:cs typeface="DFKai-SB"/>
              <a:sym typeface="DFKai-SB"/>
            </a:endParaRPr>
          </a:p>
        </p:txBody>
      </p:sp>
      <p:sp>
        <p:nvSpPr>
          <p:cNvPr id="1853" name="Google Shape;1853;p2"/>
          <p:cNvSpPr txBox="1"/>
          <p:nvPr>
            <p:ph idx="6" type="title"/>
          </p:nvPr>
        </p:nvSpPr>
        <p:spPr>
          <a:xfrm>
            <a:off x="2020964" y="3205092"/>
            <a:ext cx="2305500" cy="36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zh-TW">
                <a:latin typeface="DFKai-SB"/>
                <a:ea typeface="DFKai-SB"/>
                <a:cs typeface="DFKai-SB"/>
                <a:sym typeface="DFKai-SB"/>
              </a:rPr>
              <a:t>畢業學分</a:t>
            </a:r>
            <a:endParaRPr>
              <a:latin typeface="DFKai-SB"/>
              <a:ea typeface="DFKai-SB"/>
              <a:cs typeface="DFKai-SB"/>
              <a:sym typeface="DFKai-SB"/>
            </a:endParaRPr>
          </a:p>
        </p:txBody>
      </p:sp>
      <p:sp>
        <p:nvSpPr>
          <p:cNvPr id="1854" name="Google Shape;1854;p2"/>
          <p:cNvSpPr txBox="1"/>
          <p:nvPr>
            <p:ph idx="7" type="subTitle"/>
          </p:nvPr>
        </p:nvSpPr>
        <p:spPr>
          <a:xfrm>
            <a:off x="2020964" y="3387942"/>
            <a:ext cx="3365424" cy="84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zh-TW" sz="2200">
                <a:latin typeface="DFKai-SB"/>
                <a:ea typeface="DFKai-SB"/>
                <a:cs typeface="DFKai-SB"/>
                <a:sym typeface="DFKai-SB"/>
              </a:rPr>
              <a:t>仔細計算目前畢業學分數</a:t>
            </a:r>
            <a:endParaRPr b="1" sz="2200">
              <a:latin typeface="DFKai-SB"/>
              <a:ea typeface="DFKai-SB"/>
              <a:cs typeface="DFKai-SB"/>
              <a:sym typeface="DFKai-SB"/>
            </a:endParaRPr>
          </a:p>
        </p:txBody>
      </p:sp>
      <p:sp>
        <p:nvSpPr>
          <p:cNvPr id="1855" name="Google Shape;1855;p2"/>
          <p:cNvSpPr txBox="1"/>
          <p:nvPr>
            <p:ph idx="8" type="title"/>
          </p:nvPr>
        </p:nvSpPr>
        <p:spPr>
          <a:xfrm>
            <a:off x="917048" y="1615308"/>
            <a:ext cx="841200" cy="84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zh-TW" sz="3200">
                <a:latin typeface="DFKai-SB"/>
                <a:ea typeface="DFKai-SB"/>
                <a:cs typeface="DFKai-SB"/>
                <a:sym typeface="DFKai-SB"/>
              </a:rPr>
              <a:t>1</a:t>
            </a:r>
            <a:endParaRPr sz="3200">
              <a:latin typeface="DFKai-SB"/>
              <a:ea typeface="DFKai-SB"/>
              <a:cs typeface="DFKai-SB"/>
              <a:sym typeface="DFKai-SB"/>
            </a:endParaRPr>
          </a:p>
        </p:txBody>
      </p:sp>
      <p:sp>
        <p:nvSpPr>
          <p:cNvPr id="1856" name="Google Shape;1856;p2"/>
          <p:cNvSpPr txBox="1"/>
          <p:nvPr>
            <p:ph idx="9" type="title"/>
          </p:nvPr>
        </p:nvSpPr>
        <p:spPr>
          <a:xfrm>
            <a:off x="917059" y="3259686"/>
            <a:ext cx="841200" cy="84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zh-TW" sz="3200">
                <a:latin typeface="DFKai-SB"/>
                <a:ea typeface="DFKai-SB"/>
                <a:cs typeface="DFKai-SB"/>
                <a:sym typeface="DFKai-SB"/>
              </a:rPr>
              <a:t>3</a:t>
            </a:r>
            <a:endParaRPr sz="3200">
              <a:latin typeface="DFKai-SB"/>
              <a:ea typeface="DFKai-SB"/>
              <a:cs typeface="DFKai-SB"/>
              <a:sym typeface="DFKai-SB"/>
            </a:endParaRPr>
          </a:p>
        </p:txBody>
      </p:sp>
      <p:sp>
        <p:nvSpPr>
          <p:cNvPr id="1857" name="Google Shape;1857;p2"/>
          <p:cNvSpPr txBox="1"/>
          <p:nvPr>
            <p:ph idx="13" type="title"/>
          </p:nvPr>
        </p:nvSpPr>
        <p:spPr>
          <a:xfrm>
            <a:off x="4936818" y="1615308"/>
            <a:ext cx="841200" cy="84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zh-TW" sz="3200">
                <a:latin typeface="DFKai-SB"/>
                <a:ea typeface="DFKai-SB"/>
                <a:cs typeface="DFKai-SB"/>
                <a:sym typeface="DFKai-SB"/>
              </a:rPr>
              <a:t>2</a:t>
            </a:r>
            <a:endParaRPr sz="3200">
              <a:latin typeface="DFKai-SB"/>
              <a:ea typeface="DFKai-SB"/>
              <a:cs typeface="DFKai-SB"/>
              <a:sym typeface="DFKai-SB"/>
            </a:endParaRPr>
          </a:p>
        </p:txBody>
      </p:sp>
      <p:grpSp>
        <p:nvGrpSpPr>
          <p:cNvPr id="1858" name="Google Shape;1858;p2"/>
          <p:cNvGrpSpPr/>
          <p:nvPr/>
        </p:nvGrpSpPr>
        <p:grpSpPr>
          <a:xfrm>
            <a:off x="8226934" y="224820"/>
            <a:ext cx="873325" cy="908226"/>
            <a:chOff x="4505000" y="238125"/>
            <a:chExt cx="1306200" cy="1358400"/>
          </a:xfrm>
        </p:grpSpPr>
        <p:sp>
          <p:nvSpPr>
            <p:cNvPr id="1859" name="Google Shape;1859;p2"/>
            <p:cNvSpPr/>
            <p:nvPr/>
          </p:nvSpPr>
          <p:spPr>
            <a:xfrm>
              <a:off x="5185450" y="238125"/>
              <a:ext cx="625750" cy="1358400"/>
            </a:xfrm>
            <a:custGeom>
              <a:rect b="b" l="l" r="r" t="t"/>
              <a:pathLst>
                <a:path extrusionOk="0" h="54336" w="25030">
                  <a:moveTo>
                    <a:pt x="5806" y="0"/>
                  </a:moveTo>
                  <a:lnTo>
                    <a:pt x="5384" y="20"/>
                  </a:lnTo>
                  <a:lnTo>
                    <a:pt x="4982" y="60"/>
                  </a:lnTo>
                  <a:lnTo>
                    <a:pt x="4561" y="100"/>
                  </a:lnTo>
                  <a:lnTo>
                    <a:pt x="4139" y="181"/>
                  </a:lnTo>
                  <a:lnTo>
                    <a:pt x="3737" y="281"/>
                  </a:lnTo>
                  <a:lnTo>
                    <a:pt x="3315" y="402"/>
                  </a:lnTo>
                  <a:lnTo>
                    <a:pt x="2893" y="542"/>
                  </a:lnTo>
                  <a:lnTo>
                    <a:pt x="2472" y="703"/>
                  </a:lnTo>
                  <a:lnTo>
                    <a:pt x="2070" y="864"/>
                  </a:lnTo>
                  <a:lnTo>
                    <a:pt x="1648" y="1065"/>
                  </a:lnTo>
                  <a:lnTo>
                    <a:pt x="1226" y="1286"/>
                  </a:lnTo>
                  <a:lnTo>
                    <a:pt x="824" y="1527"/>
                  </a:lnTo>
                  <a:lnTo>
                    <a:pt x="423" y="1788"/>
                  </a:lnTo>
                  <a:lnTo>
                    <a:pt x="1" y="2069"/>
                  </a:lnTo>
                  <a:lnTo>
                    <a:pt x="1" y="52287"/>
                  </a:lnTo>
                  <a:lnTo>
                    <a:pt x="382" y="52588"/>
                  </a:lnTo>
                  <a:lnTo>
                    <a:pt x="764" y="52850"/>
                  </a:lnTo>
                  <a:lnTo>
                    <a:pt x="1146" y="53091"/>
                  </a:lnTo>
                  <a:lnTo>
                    <a:pt x="1507" y="53312"/>
                  </a:lnTo>
                  <a:lnTo>
                    <a:pt x="1889" y="53512"/>
                  </a:lnTo>
                  <a:lnTo>
                    <a:pt x="2251" y="53673"/>
                  </a:lnTo>
                  <a:lnTo>
                    <a:pt x="2612" y="53834"/>
                  </a:lnTo>
                  <a:lnTo>
                    <a:pt x="2974" y="53974"/>
                  </a:lnTo>
                  <a:lnTo>
                    <a:pt x="3335" y="54075"/>
                  </a:lnTo>
                  <a:lnTo>
                    <a:pt x="3677" y="54175"/>
                  </a:lnTo>
                  <a:lnTo>
                    <a:pt x="4038" y="54236"/>
                  </a:lnTo>
                  <a:lnTo>
                    <a:pt x="4380" y="54296"/>
                  </a:lnTo>
                  <a:lnTo>
                    <a:pt x="4721" y="54316"/>
                  </a:lnTo>
                  <a:lnTo>
                    <a:pt x="5063" y="54336"/>
                  </a:lnTo>
                  <a:lnTo>
                    <a:pt x="5404" y="54336"/>
                  </a:lnTo>
                  <a:lnTo>
                    <a:pt x="5746" y="54316"/>
                  </a:lnTo>
                  <a:lnTo>
                    <a:pt x="6087" y="54256"/>
                  </a:lnTo>
                  <a:lnTo>
                    <a:pt x="6409" y="54195"/>
                  </a:lnTo>
                  <a:lnTo>
                    <a:pt x="6750" y="54135"/>
                  </a:lnTo>
                  <a:lnTo>
                    <a:pt x="7071" y="54035"/>
                  </a:lnTo>
                  <a:lnTo>
                    <a:pt x="7393" y="53914"/>
                  </a:lnTo>
                  <a:lnTo>
                    <a:pt x="7714" y="53794"/>
                  </a:lnTo>
                  <a:lnTo>
                    <a:pt x="8036" y="53653"/>
                  </a:lnTo>
                  <a:lnTo>
                    <a:pt x="8357" y="53492"/>
                  </a:lnTo>
                  <a:lnTo>
                    <a:pt x="8678" y="53312"/>
                  </a:lnTo>
                  <a:lnTo>
                    <a:pt x="9000" y="53131"/>
                  </a:lnTo>
                  <a:lnTo>
                    <a:pt x="9301" y="52910"/>
                  </a:lnTo>
                  <a:lnTo>
                    <a:pt x="9623" y="52709"/>
                  </a:lnTo>
                  <a:lnTo>
                    <a:pt x="10245" y="52227"/>
                  </a:lnTo>
                  <a:lnTo>
                    <a:pt x="10848" y="51684"/>
                  </a:lnTo>
                  <a:lnTo>
                    <a:pt x="11310" y="51705"/>
                  </a:lnTo>
                  <a:lnTo>
                    <a:pt x="11752" y="51705"/>
                  </a:lnTo>
                  <a:lnTo>
                    <a:pt x="12194" y="51684"/>
                  </a:lnTo>
                  <a:lnTo>
                    <a:pt x="12636" y="51624"/>
                  </a:lnTo>
                  <a:lnTo>
                    <a:pt x="13057" y="51544"/>
                  </a:lnTo>
                  <a:lnTo>
                    <a:pt x="13479" y="51463"/>
                  </a:lnTo>
                  <a:lnTo>
                    <a:pt x="13901" y="51343"/>
                  </a:lnTo>
                  <a:lnTo>
                    <a:pt x="14303" y="51202"/>
                  </a:lnTo>
                  <a:lnTo>
                    <a:pt x="14685" y="51042"/>
                  </a:lnTo>
                  <a:lnTo>
                    <a:pt x="15066" y="50881"/>
                  </a:lnTo>
                  <a:lnTo>
                    <a:pt x="15428" y="50680"/>
                  </a:lnTo>
                  <a:lnTo>
                    <a:pt x="15789" y="50459"/>
                  </a:lnTo>
                  <a:lnTo>
                    <a:pt x="16131" y="50238"/>
                  </a:lnTo>
                  <a:lnTo>
                    <a:pt x="16452" y="49997"/>
                  </a:lnTo>
                  <a:lnTo>
                    <a:pt x="16774" y="49716"/>
                  </a:lnTo>
                  <a:lnTo>
                    <a:pt x="17075" y="49435"/>
                  </a:lnTo>
                  <a:lnTo>
                    <a:pt x="17356" y="49153"/>
                  </a:lnTo>
                  <a:lnTo>
                    <a:pt x="17617" y="48832"/>
                  </a:lnTo>
                  <a:lnTo>
                    <a:pt x="17878" y="48511"/>
                  </a:lnTo>
                  <a:lnTo>
                    <a:pt x="18099" y="48169"/>
                  </a:lnTo>
                  <a:lnTo>
                    <a:pt x="18320" y="47808"/>
                  </a:lnTo>
                  <a:lnTo>
                    <a:pt x="18521" y="47446"/>
                  </a:lnTo>
                  <a:lnTo>
                    <a:pt x="18682" y="47064"/>
                  </a:lnTo>
                  <a:lnTo>
                    <a:pt x="18843" y="46683"/>
                  </a:lnTo>
                  <a:lnTo>
                    <a:pt x="18983" y="46281"/>
                  </a:lnTo>
                  <a:lnTo>
                    <a:pt x="19104" y="45859"/>
                  </a:lnTo>
                  <a:lnTo>
                    <a:pt x="19184" y="45437"/>
                  </a:lnTo>
                  <a:lnTo>
                    <a:pt x="19264" y="44995"/>
                  </a:lnTo>
                  <a:lnTo>
                    <a:pt x="19305" y="44553"/>
                  </a:lnTo>
                  <a:lnTo>
                    <a:pt x="19345" y="44112"/>
                  </a:lnTo>
                  <a:lnTo>
                    <a:pt x="19345" y="43650"/>
                  </a:lnTo>
                  <a:lnTo>
                    <a:pt x="19305" y="43188"/>
                  </a:lnTo>
                  <a:lnTo>
                    <a:pt x="19706" y="42947"/>
                  </a:lnTo>
                  <a:lnTo>
                    <a:pt x="20068" y="42705"/>
                  </a:lnTo>
                  <a:lnTo>
                    <a:pt x="20429" y="42444"/>
                  </a:lnTo>
                  <a:lnTo>
                    <a:pt x="20771" y="42183"/>
                  </a:lnTo>
                  <a:lnTo>
                    <a:pt x="21092" y="41882"/>
                  </a:lnTo>
                  <a:lnTo>
                    <a:pt x="21394" y="41601"/>
                  </a:lnTo>
                  <a:lnTo>
                    <a:pt x="21675" y="41279"/>
                  </a:lnTo>
                  <a:lnTo>
                    <a:pt x="21956" y="40958"/>
                  </a:lnTo>
                  <a:lnTo>
                    <a:pt x="22217" y="40616"/>
                  </a:lnTo>
                  <a:lnTo>
                    <a:pt x="22438" y="40275"/>
                  </a:lnTo>
                  <a:lnTo>
                    <a:pt x="22679" y="39913"/>
                  </a:lnTo>
                  <a:lnTo>
                    <a:pt x="22880" y="39552"/>
                  </a:lnTo>
                  <a:lnTo>
                    <a:pt x="23061" y="39170"/>
                  </a:lnTo>
                  <a:lnTo>
                    <a:pt x="23242" y="38788"/>
                  </a:lnTo>
                  <a:lnTo>
                    <a:pt x="23382" y="38387"/>
                  </a:lnTo>
                  <a:lnTo>
                    <a:pt x="23523" y="37985"/>
                  </a:lnTo>
                  <a:lnTo>
                    <a:pt x="23643" y="37563"/>
                  </a:lnTo>
                  <a:lnTo>
                    <a:pt x="23744" y="37141"/>
                  </a:lnTo>
                  <a:lnTo>
                    <a:pt x="23824" y="36699"/>
                  </a:lnTo>
                  <a:lnTo>
                    <a:pt x="23884" y="36278"/>
                  </a:lnTo>
                  <a:lnTo>
                    <a:pt x="23925" y="35836"/>
                  </a:lnTo>
                  <a:lnTo>
                    <a:pt x="23965" y="35374"/>
                  </a:lnTo>
                  <a:lnTo>
                    <a:pt x="23965" y="34912"/>
                  </a:lnTo>
                  <a:lnTo>
                    <a:pt x="23965" y="34450"/>
                  </a:lnTo>
                  <a:lnTo>
                    <a:pt x="23945" y="33988"/>
                  </a:lnTo>
                  <a:lnTo>
                    <a:pt x="23884" y="33526"/>
                  </a:lnTo>
                  <a:lnTo>
                    <a:pt x="23824" y="33043"/>
                  </a:lnTo>
                  <a:lnTo>
                    <a:pt x="23744" y="32561"/>
                  </a:lnTo>
                  <a:lnTo>
                    <a:pt x="23643" y="32079"/>
                  </a:lnTo>
                  <a:lnTo>
                    <a:pt x="23523" y="31577"/>
                  </a:lnTo>
                  <a:lnTo>
                    <a:pt x="23382" y="31095"/>
                  </a:lnTo>
                  <a:lnTo>
                    <a:pt x="23222" y="30593"/>
                  </a:lnTo>
                  <a:lnTo>
                    <a:pt x="23443" y="30211"/>
                  </a:lnTo>
                  <a:lnTo>
                    <a:pt x="23663" y="29830"/>
                  </a:lnTo>
                  <a:lnTo>
                    <a:pt x="23864" y="29428"/>
                  </a:lnTo>
                  <a:lnTo>
                    <a:pt x="24045" y="29026"/>
                  </a:lnTo>
                  <a:lnTo>
                    <a:pt x="24226" y="28624"/>
                  </a:lnTo>
                  <a:lnTo>
                    <a:pt x="24387" y="28223"/>
                  </a:lnTo>
                  <a:lnTo>
                    <a:pt x="24507" y="27821"/>
                  </a:lnTo>
                  <a:lnTo>
                    <a:pt x="24648" y="27399"/>
                  </a:lnTo>
                  <a:lnTo>
                    <a:pt x="24748" y="26977"/>
                  </a:lnTo>
                  <a:lnTo>
                    <a:pt x="24829" y="26575"/>
                  </a:lnTo>
                  <a:lnTo>
                    <a:pt x="24909" y="26154"/>
                  </a:lnTo>
                  <a:lnTo>
                    <a:pt x="24969" y="25732"/>
                  </a:lnTo>
                  <a:lnTo>
                    <a:pt x="25009" y="25310"/>
                  </a:lnTo>
                  <a:lnTo>
                    <a:pt x="25029" y="24888"/>
                  </a:lnTo>
                  <a:lnTo>
                    <a:pt x="25029" y="24466"/>
                  </a:lnTo>
                  <a:lnTo>
                    <a:pt x="25009" y="24044"/>
                  </a:lnTo>
                  <a:lnTo>
                    <a:pt x="24969" y="23623"/>
                  </a:lnTo>
                  <a:lnTo>
                    <a:pt x="24909" y="23201"/>
                  </a:lnTo>
                  <a:lnTo>
                    <a:pt x="24849" y="22779"/>
                  </a:lnTo>
                  <a:lnTo>
                    <a:pt x="24748" y="22357"/>
                  </a:lnTo>
                  <a:lnTo>
                    <a:pt x="24648" y="21935"/>
                  </a:lnTo>
                  <a:lnTo>
                    <a:pt x="24507" y="21534"/>
                  </a:lnTo>
                  <a:lnTo>
                    <a:pt x="24346" y="21112"/>
                  </a:lnTo>
                  <a:lnTo>
                    <a:pt x="24186" y="20710"/>
                  </a:lnTo>
                  <a:lnTo>
                    <a:pt x="23985" y="20308"/>
                  </a:lnTo>
                  <a:lnTo>
                    <a:pt x="23764" y="19906"/>
                  </a:lnTo>
                  <a:lnTo>
                    <a:pt x="23523" y="19525"/>
                  </a:lnTo>
                  <a:lnTo>
                    <a:pt x="23282" y="19143"/>
                  </a:lnTo>
                  <a:lnTo>
                    <a:pt x="23001" y="18741"/>
                  </a:lnTo>
                  <a:lnTo>
                    <a:pt x="22679" y="18380"/>
                  </a:lnTo>
                  <a:lnTo>
                    <a:pt x="22358" y="17998"/>
                  </a:lnTo>
                  <a:lnTo>
                    <a:pt x="22016" y="17637"/>
                  </a:lnTo>
                  <a:lnTo>
                    <a:pt x="22077" y="17074"/>
                  </a:lnTo>
                  <a:lnTo>
                    <a:pt x="22117" y="16512"/>
                  </a:lnTo>
                  <a:lnTo>
                    <a:pt x="22157" y="15949"/>
                  </a:lnTo>
                  <a:lnTo>
                    <a:pt x="22157" y="15387"/>
                  </a:lnTo>
                  <a:lnTo>
                    <a:pt x="22157" y="14804"/>
                  </a:lnTo>
                  <a:lnTo>
                    <a:pt x="22117" y="14242"/>
                  </a:lnTo>
                  <a:lnTo>
                    <a:pt x="22077" y="13679"/>
                  </a:lnTo>
                  <a:lnTo>
                    <a:pt x="21996" y="13117"/>
                  </a:lnTo>
                  <a:lnTo>
                    <a:pt x="21916" y="12555"/>
                  </a:lnTo>
                  <a:lnTo>
                    <a:pt x="21795" y="11992"/>
                  </a:lnTo>
                  <a:lnTo>
                    <a:pt x="21655" y="11450"/>
                  </a:lnTo>
                  <a:lnTo>
                    <a:pt x="21514" y="10887"/>
                  </a:lnTo>
                  <a:lnTo>
                    <a:pt x="21313" y="10365"/>
                  </a:lnTo>
                  <a:lnTo>
                    <a:pt x="21112" y="9843"/>
                  </a:lnTo>
                  <a:lnTo>
                    <a:pt x="20891" y="9320"/>
                  </a:lnTo>
                  <a:lnTo>
                    <a:pt x="20630" y="8818"/>
                  </a:lnTo>
                  <a:lnTo>
                    <a:pt x="20349" y="8336"/>
                  </a:lnTo>
                  <a:lnTo>
                    <a:pt x="20028" y="7874"/>
                  </a:lnTo>
                  <a:lnTo>
                    <a:pt x="19706" y="7412"/>
                  </a:lnTo>
                  <a:lnTo>
                    <a:pt x="19325" y="6970"/>
                  </a:lnTo>
                  <a:lnTo>
                    <a:pt x="18943" y="6548"/>
                  </a:lnTo>
                  <a:lnTo>
                    <a:pt x="18521" y="6147"/>
                  </a:lnTo>
                  <a:lnTo>
                    <a:pt x="18059" y="5765"/>
                  </a:lnTo>
                  <a:lnTo>
                    <a:pt x="17577" y="5403"/>
                  </a:lnTo>
                  <a:lnTo>
                    <a:pt x="17075" y="5062"/>
                  </a:lnTo>
                  <a:lnTo>
                    <a:pt x="16533" y="4761"/>
                  </a:lnTo>
                  <a:lnTo>
                    <a:pt x="15950" y="4479"/>
                  </a:lnTo>
                  <a:lnTo>
                    <a:pt x="15347" y="4218"/>
                  </a:lnTo>
                  <a:lnTo>
                    <a:pt x="14705" y="3977"/>
                  </a:lnTo>
                  <a:lnTo>
                    <a:pt x="14022" y="3776"/>
                  </a:lnTo>
                  <a:lnTo>
                    <a:pt x="13319" y="3616"/>
                  </a:lnTo>
                  <a:lnTo>
                    <a:pt x="12575" y="3475"/>
                  </a:lnTo>
                  <a:lnTo>
                    <a:pt x="12254" y="3093"/>
                  </a:lnTo>
                  <a:lnTo>
                    <a:pt x="11912" y="2732"/>
                  </a:lnTo>
                  <a:lnTo>
                    <a:pt x="11571" y="2390"/>
                  </a:lnTo>
                  <a:lnTo>
                    <a:pt x="11230" y="2089"/>
                  </a:lnTo>
                  <a:lnTo>
                    <a:pt x="10868" y="1788"/>
                  </a:lnTo>
                  <a:lnTo>
                    <a:pt x="10506" y="1527"/>
                  </a:lnTo>
                  <a:lnTo>
                    <a:pt x="10145" y="1286"/>
                  </a:lnTo>
                  <a:lnTo>
                    <a:pt x="9763" y="1045"/>
                  </a:lnTo>
                  <a:lnTo>
                    <a:pt x="9402" y="844"/>
                  </a:lnTo>
                  <a:lnTo>
                    <a:pt x="9000" y="663"/>
                  </a:lnTo>
                  <a:lnTo>
                    <a:pt x="8618" y="502"/>
                  </a:lnTo>
                  <a:lnTo>
                    <a:pt x="8237" y="382"/>
                  </a:lnTo>
                  <a:lnTo>
                    <a:pt x="7835" y="261"/>
                  </a:lnTo>
                  <a:lnTo>
                    <a:pt x="7433" y="161"/>
                  </a:lnTo>
                  <a:lnTo>
                    <a:pt x="7031" y="100"/>
                  </a:lnTo>
                  <a:lnTo>
                    <a:pt x="6630" y="40"/>
                  </a:lnTo>
                  <a:lnTo>
                    <a:pt x="6208" y="20"/>
                  </a:lnTo>
                  <a:lnTo>
                    <a:pt x="580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0" name="Google Shape;1860;p2"/>
            <p:cNvSpPr/>
            <p:nvPr/>
          </p:nvSpPr>
          <p:spPr>
            <a:xfrm>
              <a:off x="4505000" y="238125"/>
              <a:ext cx="625750" cy="1358400"/>
            </a:xfrm>
            <a:custGeom>
              <a:rect b="b" l="l" r="r" t="t"/>
              <a:pathLst>
                <a:path extrusionOk="0" h="54336" w="25030">
                  <a:moveTo>
                    <a:pt x="19224" y="0"/>
                  </a:moveTo>
                  <a:lnTo>
                    <a:pt x="18822" y="20"/>
                  </a:lnTo>
                  <a:lnTo>
                    <a:pt x="18401" y="40"/>
                  </a:lnTo>
                  <a:lnTo>
                    <a:pt x="17999" y="100"/>
                  </a:lnTo>
                  <a:lnTo>
                    <a:pt x="17597" y="161"/>
                  </a:lnTo>
                  <a:lnTo>
                    <a:pt x="17195" y="261"/>
                  </a:lnTo>
                  <a:lnTo>
                    <a:pt x="16794" y="382"/>
                  </a:lnTo>
                  <a:lnTo>
                    <a:pt x="16412" y="502"/>
                  </a:lnTo>
                  <a:lnTo>
                    <a:pt x="16030" y="663"/>
                  </a:lnTo>
                  <a:lnTo>
                    <a:pt x="15649" y="844"/>
                  </a:lnTo>
                  <a:lnTo>
                    <a:pt x="15267" y="1045"/>
                  </a:lnTo>
                  <a:lnTo>
                    <a:pt x="14885" y="1286"/>
                  </a:lnTo>
                  <a:lnTo>
                    <a:pt x="14524" y="1527"/>
                  </a:lnTo>
                  <a:lnTo>
                    <a:pt x="14162" y="1788"/>
                  </a:lnTo>
                  <a:lnTo>
                    <a:pt x="13801" y="2089"/>
                  </a:lnTo>
                  <a:lnTo>
                    <a:pt x="13459" y="2390"/>
                  </a:lnTo>
                  <a:lnTo>
                    <a:pt x="13118" y="2732"/>
                  </a:lnTo>
                  <a:lnTo>
                    <a:pt x="12776" y="3093"/>
                  </a:lnTo>
                  <a:lnTo>
                    <a:pt x="12455" y="3475"/>
                  </a:lnTo>
                  <a:lnTo>
                    <a:pt x="11711" y="3616"/>
                  </a:lnTo>
                  <a:lnTo>
                    <a:pt x="11008" y="3776"/>
                  </a:lnTo>
                  <a:lnTo>
                    <a:pt x="10325" y="3977"/>
                  </a:lnTo>
                  <a:lnTo>
                    <a:pt x="9683" y="4218"/>
                  </a:lnTo>
                  <a:lnTo>
                    <a:pt x="9080" y="4479"/>
                  </a:lnTo>
                  <a:lnTo>
                    <a:pt x="8498" y="4761"/>
                  </a:lnTo>
                  <a:lnTo>
                    <a:pt x="7955" y="5062"/>
                  </a:lnTo>
                  <a:lnTo>
                    <a:pt x="7453" y="5403"/>
                  </a:lnTo>
                  <a:lnTo>
                    <a:pt x="6971" y="5765"/>
                  </a:lnTo>
                  <a:lnTo>
                    <a:pt x="6509" y="6147"/>
                  </a:lnTo>
                  <a:lnTo>
                    <a:pt x="6087" y="6548"/>
                  </a:lnTo>
                  <a:lnTo>
                    <a:pt x="5705" y="6970"/>
                  </a:lnTo>
                  <a:lnTo>
                    <a:pt x="5324" y="7412"/>
                  </a:lnTo>
                  <a:lnTo>
                    <a:pt x="5002" y="7874"/>
                  </a:lnTo>
                  <a:lnTo>
                    <a:pt x="4681" y="8336"/>
                  </a:lnTo>
                  <a:lnTo>
                    <a:pt x="4400" y="8818"/>
                  </a:lnTo>
                  <a:lnTo>
                    <a:pt x="4139" y="9320"/>
                  </a:lnTo>
                  <a:lnTo>
                    <a:pt x="3918" y="9843"/>
                  </a:lnTo>
                  <a:lnTo>
                    <a:pt x="3717" y="10365"/>
                  </a:lnTo>
                  <a:lnTo>
                    <a:pt x="3516" y="10887"/>
                  </a:lnTo>
                  <a:lnTo>
                    <a:pt x="3375" y="11450"/>
                  </a:lnTo>
                  <a:lnTo>
                    <a:pt x="3235" y="11992"/>
                  </a:lnTo>
                  <a:lnTo>
                    <a:pt x="3114" y="12555"/>
                  </a:lnTo>
                  <a:lnTo>
                    <a:pt x="3034" y="13117"/>
                  </a:lnTo>
                  <a:lnTo>
                    <a:pt x="2953" y="13679"/>
                  </a:lnTo>
                  <a:lnTo>
                    <a:pt x="2913" y="14242"/>
                  </a:lnTo>
                  <a:lnTo>
                    <a:pt x="2873" y="14804"/>
                  </a:lnTo>
                  <a:lnTo>
                    <a:pt x="2873" y="15387"/>
                  </a:lnTo>
                  <a:lnTo>
                    <a:pt x="2873" y="15949"/>
                  </a:lnTo>
                  <a:lnTo>
                    <a:pt x="2913" y="16512"/>
                  </a:lnTo>
                  <a:lnTo>
                    <a:pt x="2953" y="17074"/>
                  </a:lnTo>
                  <a:lnTo>
                    <a:pt x="3014" y="17637"/>
                  </a:lnTo>
                  <a:lnTo>
                    <a:pt x="2672" y="17998"/>
                  </a:lnTo>
                  <a:lnTo>
                    <a:pt x="2351" y="18380"/>
                  </a:lnTo>
                  <a:lnTo>
                    <a:pt x="2050" y="18741"/>
                  </a:lnTo>
                  <a:lnTo>
                    <a:pt x="1768" y="19143"/>
                  </a:lnTo>
                  <a:lnTo>
                    <a:pt x="1507" y="19525"/>
                  </a:lnTo>
                  <a:lnTo>
                    <a:pt x="1266" y="19906"/>
                  </a:lnTo>
                  <a:lnTo>
                    <a:pt x="1045" y="20308"/>
                  </a:lnTo>
                  <a:lnTo>
                    <a:pt x="844" y="20710"/>
                  </a:lnTo>
                  <a:lnTo>
                    <a:pt x="684" y="21112"/>
                  </a:lnTo>
                  <a:lnTo>
                    <a:pt x="523" y="21534"/>
                  </a:lnTo>
                  <a:lnTo>
                    <a:pt x="402" y="21935"/>
                  </a:lnTo>
                  <a:lnTo>
                    <a:pt x="282" y="22357"/>
                  </a:lnTo>
                  <a:lnTo>
                    <a:pt x="181" y="22779"/>
                  </a:lnTo>
                  <a:lnTo>
                    <a:pt x="121" y="23201"/>
                  </a:lnTo>
                  <a:lnTo>
                    <a:pt x="61" y="23623"/>
                  </a:lnTo>
                  <a:lnTo>
                    <a:pt x="21" y="24044"/>
                  </a:lnTo>
                  <a:lnTo>
                    <a:pt x="1" y="24466"/>
                  </a:lnTo>
                  <a:lnTo>
                    <a:pt x="1" y="24888"/>
                  </a:lnTo>
                  <a:lnTo>
                    <a:pt x="21" y="25310"/>
                  </a:lnTo>
                  <a:lnTo>
                    <a:pt x="61" y="25732"/>
                  </a:lnTo>
                  <a:lnTo>
                    <a:pt x="121" y="26154"/>
                  </a:lnTo>
                  <a:lnTo>
                    <a:pt x="202" y="26575"/>
                  </a:lnTo>
                  <a:lnTo>
                    <a:pt x="282" y="26977"/>
                  </a:lnTo>
                  <a:lnTo>
                    <a:pt x="382" y="27399"/>
                  </a:lnTo>
                  <a:lnTo>
                    <a:pt x="523" y="27821"/>
                  </a:lnTo>
                  <a:lnTo>
                    <a:pt x="664" y="28223"/>
                  </a:lnTo>
                  <a:lnTo>
                    <a:pt x="804" y="28624"/>
                  </a:lnTo>
                  <a:lnTo>
                    <a:pt x="985" y="29026"/>
                  </a:lnTo>
                  <a:lnTo>
                    <a:pt x="1166" y="29428"/>
                  </a:lnTo>
                  <a:lnTo>
                    <a:pt x="1367" y="29830"/>
                  </a:lnTo>
                  <a:lnTo>
                    <a:pt x="1588" y="30211"/>
                  </a:lnTo>
                  <a:lnTo>
                    <a:pt x="1809" y="30593"/>
                  </a:lnTo>
                  <a:lnTo>
                    <a:pt x="1648" y="31095"/>
                  </a:lnTo>
                  <a:lnTo>
                    <a:pt x="1507" y="31577"/>
                  </a:lnTo>
                  <a:lnTo>
                    <a:pt x="1387" y="32079"/>
                  </a:lnTo>
                  <a:lnTo>
                    <a:pt x="1286" y="32561"/>
                  </a:lnTo>
                  <a:lnTo>
                    <a:pt x="1206" y="33043"/>
                  </a:lnTo>
                  <a:lnTo>
                    <a:pt x="1146" y="33526"/>
                  </a:lnTo>
                  <a:lnTo>
                    <a:pt x="1085" y="33988"/>
                  </a:lnTo>
                  <a:lnTo>
                    <a:pt x="1065" y="34450"/>
                  </a:lnTo>
                  <a:lnTo>
                    <a:pt x="1065" y="34912"/>
                  </a:lnTo>
                  <a:lnTo>
                    <a:pt x="1065" y="35374"/>
                  </a:lnTo>
                  <a:lnTo>
                    <a:pt x="1105" y="35836"/>
                  </a:lnTo>
                  <a:lnTo>
                    <a:pt x="1146" y="36278"/>
                  </a:lnTo>
                  <a:lnTo>
                    <a:pt x="1206" y="36699"/>
                  </a:lnTo>
                  <a:lnTo>
                    <a:pt x="1286" y="37141"/>
                  </a:lnTo>
                  <a:lnTo>
                    <a:pt x="1387" y="37563"/>
                  </a:lnTo>
                  <a:lnTo>
                    <a:pt x="1507" y="37985"/>
                  </a:lnTo>
                  <a:lnTo>
                    <a:pt x="1648" y="38387"/>
                  </a:lnTo>
                  <a:lnTo>
                    <a:pt x="1788" y="38788"/>
                  </a:lnTo>
                  <a:lnTo>
                    <a:pt x="1969" y="39170"/>
                  </a:lnTo>
                  <a:lnTo>
                    <a:pt x="2150" y="39552"/>
                  </a:lnTo>
                  <a:lnTo>
                    <a:pt x="2351" y="39913"/>
                  </a:lnTo>
                  <a:lnTo>
                    <a:pt x="2592" y="40275"/>
                  </a:lnTo>
                  <a:lnTo>
                    <a:pt x="2813" y="40616"/>
                  </a:lnTo>
                  <a:lnTo>
                    <a:pt x="3074" y="40958"/>
                  </a:lnTo>
                  <a:lnTo>
                    <a:pt x="3355" y="41279"/>
                  </a:lnTo>
                  <a:lnTo>
                    <a:pt x="3636" y="41601"/>
                  </a:lnTo>
                  <a:lnTo>
                    <a:pt x="3938" y="41882"/>
                  </a:lnTo>
                  <a:lnTo>
                    <a:pt x="4259" y="42183"/>
                  </a:lnTo>
                  <a:lnTo>
                    <a:pt x="4601" y="42444"/>
                  </a:lnTo>
                  <a:lnTo>
                    <a:pt x="4962" y="42705"/>
                  </a:lnTo>
                  <a:lnTo>
                    <a:pt x="5324" y="42947"/>
                  </a:lnTo>
                  <a:lnTo>
                    <a:pt x="5726" y="43188"/>
                  </a:lnTo>
                  <a:lnTo>
                    <a:pt x="5685" y="43650"/>
                  </a:lnTo>
                  <a:lnTo>
                    <a:pt x="5685" y="44112"/>
                  </a:lnTo>
                  <a:lnTo>
                    <a:pt x="5726" y="44553"/>
                  </a:lnTo>
                  <a:lnTo>
                    <a:pt x="5766" y="44995"/>
                  </a:lnTo>
                  <a:lnTo>
                    <a:pt x="5846" y="45437"/>
                  </a:lnTo>
                  <a:lnTo>
                    <a:pt x="5926" y="45859"/>
                  </a:lnTo>
                  <a:lnTo>
                    <a:pt x="6047" y="46281"/>
                  </a:lnTo>
                  <a:lnTo>
                    <a:pt x="6188" y="46683"/>
                  </a:lnTo>
                  <a:lnTo>
                    <a:pt x="6348" y="47064"/>
                  </a:lnTo>
                  <a:lnTo>
                    <a:pt x="6509" y="47446"/>
                  </a:lnTo>
                  <a:lnTo>
                    <a:pt x="6710" y="47808"/>
                  </a:lnTo>
                  <a:lnTo>
                    <a:pt x="6931" y="48169"/>
                  </a:lnTo>
                  <a:lnTo>
                    <a:pt x="7152" y="48511"/>
                  </a:lnTo>
                  <a:lnTo>
                    <a:pt x="7413" y="48832"/>
                  </a:lnTo>
                  <a:lnTo>
                    <a:pt x="7674" y="49153"/>
                  </a:lnTo>
                  <a:lnTo>
                    <a:pt x="7955" y="49435"/>
                  </a:lnTo>
                  <a:lnTo>
                    <a:pt x="8256" y="49716"/>
                  </a:lnTo>
                  <a:lnTo>
                    <a:pt x="8578" y="49997"/>
                  </a:lnTo>
                  <a:lnTo>
                    <a:pt x="8899" y="50238"/>
                  </a:lnTo>
                  <a:lnTo>
                    <a:pt x="9241" y="50459"/>
                  </a:lnTo>
                  <a:lnTo>
                    <a:pt x="9602" y="50680"/>
                  </a:lnTo>
                  <a:lnTo>
                    <a:pt x="9964" y="50881"/>
                  </a:lnTo>
                  <a:lnTo>
                    <a:pt x="10346" y="51042"/>
                  </a:lnTo>
                  <a:lnTo>
                    <a:pt x="10727" y="51202"/>
                  </a:lnTo>
                  <a:lnTo>
                    <a:pt x="11129" y="51343"/>
                  </a:lnTo>
                  <a:lnTo>
                    <a:pt x="11551" y="51463"/>
                  </a:lnTo>
                  <a:lnTo>
                    <a:pt x="11973" y="51544"/>
                  </a:lnTo>
                  <a:lnTo>
                    <a:pt x="12394" y="51624"/>
                  </a:lnTo>
                  <a:lnTo>
                    <a:pt x="12836" y="51684"/>
                  </a:lnTo>
                  <a:lnTo>
                    <a:pt x="13278" y="51705"/>
                  </a:lnTo>
                  <a:lnTo>
                    <a:pt x="13720" y="51705"/>
                  </a:lnTo>
                  <a:lnTo>
                    <a:pt x="14182" y="51684"/>
                  </a:lnTo>
                  <a:lnTo>
                    <a:pt x="14785" y="52227"/>
                  </a:lnTo>
                  <a:lnTo>
                    <a:pt x="15408" y="52709"/>
                  </a:lnTo>
                  <a:lnTo>
                    <a:pt x="15729" y="52910"/>
                  </a:lnTo>
                  <a:lnTo>
                    <a:pt x="16030" y="53131"/>
                  </a:lnTo>
                  <a:lnTo>
                    <a:pt x="16352" y="53312"/>
                  </a:lnTo>
                  <a:lnTo>
                    <a:pt x="16673" y="53492"/>
                  </a:lnTo>
                  <a:lnTo>
                    <a:pt x="16994" y="53653"/>
                  </a:lnTo>
                  <a:lnTo>
                    <a:pt x="17316" y="53794"/>
                  </a:lnTo>
                  <a:lnTo>
                    <a:pt x="17637" y="53914"/>
                  </a:lnTo>
                  <a:lnTo>
                    <a:pt x="17959" y="54035"/>
                  </a:lnTo>
                  <a:lnTo>
                    <a:pt x="18280" y="54135"/>
                  </a:lnTo>
                  <a:lnTo>
                    <a:pt x="18621" y="54195"/>
                  </a:lnTo>
                  <a:lnTo>
                    <a:pt x="18943" y="54256"/>
                  </a:lnTo>
                  <a:lnTo>
                    <a:pt x="19284" y="54316"/>
                  </a:lnTo>
                  <a:lnTo>
                    <a:pt x="19626" y="54336"/>
                  </a:lnTo>
                  <a:lnTo>
                    <a:pt x="19967" y="54336"/>
                  </a:lnTo>
                  <a:lnTo>
                    <a:pt x="20309" y="54316"/>
                  </a:lnTo>
                  <a:lnTo>
                    <a:pt x="20650" y="54296"/>
                  </a:lnTo>
                  <a:lnTo>
                    <a:pt x="20992" y="54236"/>
                  </a:lnTo>
                  <a:lnTo>
                    <a:pt x="21353" y="54175"/>
                  </a:lnTo>
                  <a:lnTo>
                    <a:pt x="21695" y="54075"/>
                  </a:lnTo>
                  <a:lnTo>
                    <a:pt x="22056" y="53974"/>
                  </a:lnTo>
                  <a:lnTo>
                    <a:pt x="22418" y="53834"/>
                  </a:lnTo>
                  <a:lnTo>
                    <a:pt x="22780" y="53673"/>
                  </a:lnTo>
                  <a:lnTo>
                    <a:pt x="23141" y="53512"/>
                  </a:lnTo>
                  <a:lnTo>
                    <a:pt x="23523" y="53312"/>
                  </a:lnTo>
                  <a:lnTo>
                    <a:pt x="23884" y="53091"/>
                  </a:lnTo>
                  <a:lnTo>
                    <a:pt x="24266" y="52850"/>
                  </a:lnTo>
                  <a:lnTo>
                    <a:pt x="24648" y="52588"/>
                  </a:lnTo>
                  <a:lnTo>
                    <a:pt x="25029" y="52287"/>
                  </a:lnTo>
                  <a:lnTo>
                    <a:pt x="25029" y="2069"/>
                  </a:lnTo>
                  <a:lnTo>
                    <a:pt x="24607" y="1788"/>
                  </a:lnTo>
                  <a:lnTo>
                    <a:pt x="24206" y="1527"/>
                  </a:lnTo>
                  <a:lnTo>
                    <a:pt x="23804" y="1286"/>
                  </a:lnTo>
                  <a:lnTo>
                    <a:pt x="23382" y="1065"/>
                  </a:lnTo>
                  <a:lnTo>
                    <a:pt x="22960" y="864"/>
                  </a:lnTo>
                  <a:lnTo>
                    <a:pt x="22559" y="703"/>
                  </a:lnTo>
                  <a:lnTo>
                    <a:pt x="22137" y="542"/>
                  </a:lnTo>
                  <a:lnTo>
                    <a:pt x="21715" y="402"/>
                  </a:lnTo>
                  <a:lnTo>
                    <a:pt x="21293" y="281"/>
                  </a:lnTo>
                  <a:lnTo>
                    <a:pt x="20891" y="181"/>
                  </a:lnTo>
                  <a:lnTo>
                    <a:pt x="20469" y="100"/>
                  </a:lnTo>
                  <a:lnTo>
                    <a:pt x="20048" y="60"/>
                  </a:lnTo>
                  <a:lnTo>
                    <a:pt x="19646" y="20"/>
                  </a:lnTo>
                  <a:lnTo>
                    <a:pt x="192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1" name="Google Shape;1861;p2"/>
            <p:cNvSpPr/>
            <p:nvPr/>
          </p:nvSpPr>
          <p:spPr>
            <a:xfrm>
              <a:off x="5416950" y="325500"/>
              <a:ext cx="232050" cy="263150"/>
            </a:xfrm>
            <a:custGeom>
              <a:rect b="b" l="l" r="r" t="t"/>
              <a:pathLst>
                <a:path extrusionOk="0" h="10526" w="9282">
                  <a:moveTo>
                    <a:pt x="3637" y="0"/>
                  </a:moveTo>
                  <a:lnTo>
                    <a:pt x="3576" y="20"/>
                  </a:lnTo>
                  <a:lnTo>
                    <a:pt x="3356" y="121"/>
                  </a:lnTo>
                  <a:lnTo>
                    <a:pt x="3114" y="221"/>
                  </a:lnTo>
                  <a:lnTo>
                    <a:pt x="2693" y="442"/>
                  </a:lnTo>
                  <a:lnTo>
                    <a:pt x="2291" y="703"/>
                  </a:lnTo>
                  <a:lnTo>
                    <a:pt x="1909" y="1005"/>
                  </a:lnTo>
                  <a:lnTo>
                    <a:pt x="1568" y="1346"/>
                  </a:lnTo>
                  <a:lnTo>
                    <a:pt x="1246" y="1708"/>
                  </a:lnTo>
                  <a:lnTo>
                    <a:pt x="965" y="2109"/>
                  </a:lnTo>
                  <a:lnTo>
                    <a:pt x="704" y="2531"/>
                  </a:lnTo>
                  <a:lnTo>
                    <a:pt x="483" y="2953"/>
                  </a:lnTo>
                  <a:lnTo>
                    <a:pt x="302" y="3415"/>
                  </a:lnTo>
                  <a:lnTo>
                    <a:pt x="162" y="3877"/>
                  </a:lnTo>
                  <a:lnTo>
                    <a:pt x="61" y="4339"/>
                  </a:lnTo>
                  <a:lnTo>
                    <a:pt x="1" y="4821"/>
                  </a:lnTo>
                  <a:lnTo>
                    <a:pt x="1" y="5323"/>
                  </a:lnTo>
                  <a:lnTo>
                    <a:pt x="21" y="5805"/>
                  </a:lnTo>
                  <a:lnTo>
                    <a:pt x="61" y="6046"/>
                  </a:lnTo>
                  <a:lnTo>
                    <a:pt x="101" y="6287"/>
                  </a:lnTo>
                  <a:lnTo>
                    <a:pt x="222" y="6729"/>
                  </a:lnTo>
                  <a:lnTo>
                    <a:pt x="383" y="7171"/>
                  </a:lnTo>
                  <a:lnTo>
                    <a:pt x="584" y="7573"/>
                  </a:lnTo>
                  <a:lnTo>
                    <a:pt x="825" y="7975"/>
                  </a:lnTo>
                  <a:lnTo>
                    <a:pt x="1086" y="8336"/>
                  </a:lnTo>
                  <a:lnTo>
                    <a:pt x="1387" y="8698"/>
                  </a:lnTo>
                  <a:lnTo>
                    <a:pt x="1708" y="9019"/>
                  </a:lnTo>
                  <a:lnTo>
                    <a:pt x="2050" y="9321"/>
                  </a:lnTo>
                  <a:lnTo>
                    <a:pt x="2432" y="9582"/>
                  </a:lnTo>
                  <a:lnTo>
                    <a:pt x="2813" y="9823"/>
                  </a:lnTo>
                  <a:lnTo>
                    <a:pt x="3215" y="10044"/>
                  </a:lnTo>
                  <a:lnTo>
                    <a:pt x="3637" y="10204"/>
                  </a:lnTo>
                  <a:lnTo>
                    <a:pt x="4079" y="10345"/>
                  </a:lnTo>
                  <a:lnTo>
                    <a:pt x="4521" y="10446"/>
                  </a:lnTo>
                  <a:lnTo>
                    <a:pt x="4983" y="10506"/>
                  </a:lnTo>
                  <a:lnTo>
                    <a:pt x="5445" y="10526"/>
                  </a:lnTo>
                  <a:lnTo>
                    <a:pt x="5887" y="10506"/>
                  </a:lnTo>
                  <a:lnTo>
                    <a:pt x="6248" y="10466"/>
                  </a:lnTo>
                  <a:lnTo>
                    <a:pt x="6610" y="10385"/>
                  </a:lnTo>
                  <a:lnTo>
                    <a:pt x="6951" y="10285"/>
                  </a:lnTo>
                  <a:lnTo>
                    <a:pt x="7273" y="10164"/>
                  </a:lnTo>
                  <a:lnTo>
                    <a:pt x="7594" y="10024"/>
                  </a:lnTo>
                  <a:lnTo>
                    <a:pt x="7875" y="9843"/>
                  </a:lnTo>
                  <a:lnTo>
                    <a:pt x="8156" y="9662"/>
                  </a:lnTo>
                  <a:lnTo>
                    <a:pt x="8397" y="9441"/>
                  </a:lnTo>
                  <a:lnTo>
                    <a:pt x="8638" y="9160"/>
                  </a:lnTo>
                  <a:lnTo>
                    <a:pt x="8859" y="8859"/>
                  </a:lnTo>
                  <a:lnTo>
                    <a:pt x="9040" y="8537"/>
                  </a:lnTo>
                  <a:lnTo>
                    <a:pt x="9161" y="8196"/>
                  </a:lnTo>
                  <a:lnTo>
                    <a:pt x="9241" y="7854"/>
                  </a:lnTo>
                  <a:lnTo>
                    <a:pt x="9281" y="7493"/>
                  </a:lnTo>
                  <a:lnTo>
                    <a:pt x="9281" y="7312"/>
                  </a:lnTo>
                  <a:lnTo>
                    <a:pt x="9281" y="7151"/>
                  </a:lnTo>
                  <a:lnTo>
                    <a:pt x="9261" y="6970"/>
                  </a:lnTo>
                  <a:lnTo>
                    <a:pt x="9221" y="6810"/>
                  </a:lnTo>
                  <a:lnTo>
                    <a:pt x="9161" y="6609"/>
                  </a:lnTo>
                  <a:lnTo>
                    <a:pt x="9100" y="6448"/>
                  </a:lnTo>
                  <a:lnTo>
                    <a:pt x="9020" y="6267"/>
                  </a:lnTo>
                  <a:lnTo>
                    <a:pt x="8920" y="6107"/>
                  </a:lnTo>
                  <a:lnTo>
                    <a:pt x="8799" y="5946"/>
                  </a:lnTo>
                  <a:lnTo>
                    <a:pt x="8679" y="5805"/>
                  </a:lnTo>
                  <a:lnTo>
                    <a:pt x="8538" y="5665"/>
                  </a:lnTo>
                  <a:lnTo>
                    <a:pt x="8397" y="5544"/>
                  </a:lnTo>
                  <a:lnTo>
                    <a:pt x="8257" y="5444"/>
                  </a:lnTo>
                  <a:lnTo>
                    <a:pt x="8096" y="5343"/>
                  </a:lnTo>
                  <a:lnTo>
                    <a:pt x="7915" y="5263"/>
                  </a:lnTo>
                  <a:lnTo>
                    <a:pt x="7755" y="5203"/>
                  </a:lnTo>
                  <a:lnTo>
                    <a:pt x="7574" y="5143"/>
                  </a:lnTo>
                  <a:lnTo>
                    <a:pt x="7393" y="5122"/>
                  </a:lnTo>
                  <a:lnTo>
                    <a:pt x="7212" y="5102"/>
                  </a:lnTo>
                  <a:lnTo>
                    <a:pt x="7031" y="5102"/>
                  </a:lnTo>
                  <a:lnTo>
                    <a:pt x="6831" y="5143"/>
                  </a:lnTo>
                  <a:lnTo>
                    <a:pt x="6650" y="5183"/>
                  </a:lnTo>
                  <a:lnTo>
                    <a:pt x="6449" y="5263"/>
                  </a:lnTo>
                  <a:lnTo>
                    <a:pt x="6268" y="5343"/>
                  </a:lnTo>
                  <a:lnTo>
                    <a:pt x="6107" y="5464"/>
                  </a:lnTo>
                  <a:lnTo>
                    <a:pt x="5947" y="5584"/>
                  </a:lnTo>
                  <a:lnTo>
                    <a:pt x="5806" y="5725"/>
                  </a:lnTo>
                  <a:lnTo>
                    <a:pt x="5666" y="5886"/>
                  </a:lnTo>
                  <a:lnTo>
                    <a:pt x="5565" y="6067"/>
                  </a:lnTo>
                  <a:lnTo>
                    <a:pt x="5465" y="6227"/>
                  </a:lnTo>
                  <a:lnTo>
                    <a:pt x="5404" y="6408"/>
                  </a:lnTo>
                  <a:lnTo>
                    <a:pt x="5364" y="6569"/>
                  </a:lnTo>
                  <a:lnTo>
                    <a:pt x="5324" y="6749"/>
                  </a:lnTo>
                  <a:lnTo>
                    <a:pt x="5324" y="6930"/>
                  </a:lnTo>
                  <a:lnTo>
                    <a:pt x="5324" y="7111"/>
                  </a:lnTo>
                  <a:lnTo>
                    <a:pt x="5364" y="7292"/>
                  </a:lnTo>
                  <a:lnTo>
                    <a:pt x="5384" y="7352"/>
                  </a:lnTo>
                  <a:lnTo>
                    <a:pt x="5425" y="7412"/>
                  </a:lnTo>
                  <a:lnTo>
                    <a:pt x="5465" y="7453"/>
                  </a:lnTo>
                  <a:lnTo>
                    <a:pt x="5525" y="7493"/>
                  </a:lnTo>
                  <a:lnTo>
                    <a:pt x="5565" y="7513"/>
                  </a:lnTo>
                  <a:lnTo>
                    <a:pt x="5625" y="7533"/>
                  </a:lnTo>
                  <a:lnTo>
                    <a:pt x="5706" y="7533"/>
                  </a:lnTo>
                  <a:lnTo>
                    <a:pt x="5766" y="7513"/>
                  </a:lnTo>
                  <a:lnTo>
                    <a:pt x="5826" y="7493"/>
                  </a:lnTo>
                  <a:lnTo>
                    <a:pt x="5887" y="7473"/>
                  </a:lnTo>
                  <a:lnTo>
                    <a:pt x="5927" y="7432"/>
                  </a:lnTo>
                  <a:lnTo>
                    <a:pt x="5967" y="7372"/>
                  </a:lnTo>
                  <a:lnTo>
                    <a:pt x="5987" y="7312"/>
                  </a:lnTo>
                  <a:lnTo>
                    <a:pt x="6007" y="7252"/>
                  </a:lnTo>
                  <a:lnTo>
                    <a:pt x="6007" y="7191"/>
                  </a:lnTo>
                  <a:lnTo>
                    <a:pt x="6007" y="7131"/>
                  </a:lnTo>
                  <a:lnTo>
                    <a:pt x="5987" y="7031"/>
                  </a:lnTo>
                  <a:lnTo>
                    <a:pt x="5967" y="6910"/>
                  </a:lnTo>
                  <a:lnTo>
                    <a:pt x="5987" y="6810"/>
                  </a:lnTo>
                  <a:lnTo>
                    <a:pt x="6007" y="6709"/>
                  </a:lnTo>
                  <a:lnTo>
                    <a:pt x="6067" y="6488"/>
                  </a:lnTo>
                  <a:lnTo>
                    <a:pt x="6188" y="6287"/>
                  </a:lnTo>
                  <a:lnTo>
                    <a:pt x="6288" y="6167"/>
                  </a:lnTo>
                  <a:lnTo>
                    <a:pt x="6369" y="6067"/>
                  </a:lnTo>
                  <a:lnTo>
                    <a:pt x="6489" y="5986"/>
                  </a:lnTo>
                  <a:lnTo>
                    <a:pt x="6590" y="5906"/>
                  </a:lnTo>
                  <a:lnTo>
                    <a:pt x="6710" y="5846"/>
                  </a:lnTo>
                  <a:lnTo>
                    <a:pt x="6831" y="5805"/>
                  </a:lnTo>
                  <a:lnTo>
                    <a:pt x="6951" y="5785"/>
                  </a:lnTo>
                  <a:lnTo>
                    <a:pt x="7072" y="5765"/>
                  </a:lnTo>
                  <a:lnTo>
                    <a:pt x="7333" y="5765"/>
                  </a:lnTo>
                  <a:lnTo>
                    <a:pt x="7574" y="5825"/>
                  </a:lnTo>
                  <a:lnTo>
                    <a:pt x="7795" y="5926"/>
                  </a:lnTo>
                  <a:lnTo>
                    <a:pt x="8016" y="6087"/>
                  </a:lnTo>
                  <a:lnTo>
                    <a:pt x="8217" y="6267"/>
                  </a:lnTo>
                  <a:lnTo>
                    <a:pt x="8377" y="6468"/>
                  </a:lnTo>
                  <a:lnTo>
                    <a:pt x="8498" y="6709"/>
                  </a:lnTo>
                  <a:lnTo>
                    <a:pt x="8558" y="6830"/>
                  </a:lnTo>
                  <a:lnTo>
                    <a:pt x="8598" y="6970"/>
                  </a:lnTo>
                  <a:lnTo>
                    <a:pt x="8638" y="7211"/>
                  </a:lnTo>
                  <a:lnTo>
                    <a:pt x="8638" y="7493"/>
                  </a:lnTo>
                  <a:lnTo>
                    <a:pt x="8598" y="7754"/>
                  </a:lnTo>
                  <a:lnTo>
                    <a:pt x="8538" y="8015"/>
                  </a:lnTo>
                  <a:lnTo>
                    <a:pt x="8438" y="8276"/>
                  </a:lnTo>
                  <a:lnTo>
                    <a:pt x="8297" y="8517"/>
                  </a:lnTo>
                  <a:lnTo>
                    <a:pt x="8136" y="8758"/>
                  </a:lnTo>
                  <a:lnTo>
                    <a:pt x="7935" y="8979"/>
                  </a:lnTo>
                  <a:lnTo>
                    <a:pt x="7735" y="9160"/>
                  </a:lnTo>
                  <a:lnTo>
                    <a:pt x="7514" y="9321"/>
                  </a:lnTo>
                  <a:lnTo>
                    <a:pt x="7273" y="9461"/>
                  </a:lnTo>
                  <a:lnTo>
                    <a:pt x="7011" y="9582"/>
                  </a:lnTo>
                  <a:lnTo>
                    <a:pt x="6730" y="9682"/>
                  </a:lnTo>
                  <a:lnTo>
                    <a:pt x="6449" y="9763"/>
                  </a:lnTo>
                  <a:lnTo>
                    <a:pt x="6148" y="9823"/>
                  </a:lnTo>
                  <a:lnTo>
                    <a:pt x="5826" y="9863"/>
                  </a:lnTo>
                  <a:lnTo>
                    <a:pt x="5404" y="9883"/>
                  </a:lnTo>
                  <a:lnTo>
                    <a:pt x="4983" y="9863"/>
                  </a:lnTo>
                  <a:lnTo>
                    <a:pt x="4561" y="9783"/>
                  </a:lnTo>
                  <a:lnTo>
                    <a:pt x="4159" y="9682"/>
                  </a:lnTo>
                  <a:lnTo>
                    <a:pt x="3757" y="9542"/>
                  </a:lnTo>
                  <a:lnTo>
                    <a:pt x="3356" y="9361"/>
                  </a:lnTo>
                  <a:lnTo>
                    <a:pt x="2994" y="9160"/>
                  </a:lnTo>
                  <a:lnTo>
                    <a:pt x="2632" y="8919"/>
                  </a:lnTo>
                  <a:lnTo>
                    <a:pt x="2291" y="8638"/>
                  </a:lnTo>
                  <a:lnTo>
                    <a:pt x="1970" y="8356"/>
                  </a:lnTo>
                  <a:lnTo>
                    <a:pt x="1688" y="8035"/>
                  </a:lnTo>
                  <a:lnTo>
                    <a:pt x="1427" y="7694"/>
                  </a:lnTo>
                  <a:lnTo>
                    <a:pt x="1206" y="7332"/>
                  </a:lnTo>
                  <a:lnTo>
                    <a:pt x="1005" y="6950"/>
                  </a:lnTo>
                  <a:lnTo>
                    <a:pt x="865" y="6549"/>
                  </a:lnTo>
                  <a:lnTo>
                    <a:pt x="744" y="6147"/>
                  </a:lnTo>
                  <a:lnTo>
                    <a:pt x="684" y="5725"/>
                  </a:lnTo>
                  <a:lnTo>
                    <a:pt x="644" y="5303"/>
                  </a:lnTo>
                  <a:lnTo>
                    <a:pt x="664" y="4881"/>
                  </a:lnTo>
                  <a:lnTo>
                    <a:pt x="724" y="4460"/>
                  </a:lnTo>
                  <a:lnTo>
                    <a:pt x="804" y="4038"/>
                  </a:lnTo>
                  <a:lnTo>
                    <a:pt x="925" y="3636"/>
                  </a:lnTo>
                  <a:lnTo>
                    <a:pt x="1086" y="3234"/>
                  </a:lnTo>
                  <a:lnTo>
                    <a:pt x="1287" y="2853"/>
                  </a:lnTo>
                  <a:lnTo>
                    <a:pt x="1508" y="2471"/>
                  </a:lnTo>
                  <a:lnTo>
                    <a:pt x="1769" y="2129"/>
                  </a:lnTo>
                  <a:lnTo>
                    <a:pt x="2050" y="1808"/>
                  </a:lnTo>
                  <a:lnTo>
                    <a:pt x="2351" y="1507"/>
                  </a:lnTo>
                  <a:lnTo>
                    <a:pt x="2673" y="1246"/>
                  </a:lnTo>
                  <a:lnTo>
                    <a:pt x="3034" y="1005"/>
                  </a:lnTo>
                  <a:lnTo>
                    <a:pt x="3396" y="804"/>
                  </a:lnTo>
                  <a:lnTo>
                    <a:pt x="3797" y="643"/>
                  </a:lnTo>
                  <a:lnTo>
                    <a:pt x="3858" y="603"/>
                  </a:lnTo>
                  <a:lnTo>
                    <a:pt x="3898" y="563"/>
                  </a:lnTo>
                  <a:lnTo>
                    <a:pt x="3958" y="522"/>
                  </a:lnTo>
                  <a:lnTo>
                    <a:pt x="3978" y="462"/>
                  </a:lnTo>
                  <a:lnTo>
                    <a:pt x="3998" y="402"/>
                  </a:lnTo>
                  <a:lnTo>
                    <a:pt x="4018" y="342"/>
                  </a:lnTo>
                  <a:lnTo>
                    <a:pt x="4018" y="281"/>
                  </a:lnTo>
                  <a:lnTo>
                    <a:pt x="3998" y="221"/>
                  </a:lnTo>
                  <a:lnTo>
                    <a:pt x="3958" y="161"/>
                  </a:lnTo>
                  <a:lnTo>
                    <a:pt x="3938" y="101"/>
                  </a:lnTo>
                  <a:lnTo>
                    <a:pt x="3878" y="60"/>
                  </a:lnTo>
                  <a:lnTo>
                    <a:pt x="3838" y="40"/>
                  </a:lnTo>
                  <a:lnTo>
                    <a:pt x="3777" y="20"/>
                  </a:lnTo>
                  <a:lnTo>
                    <a:pt x="3697"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2" name="Google Shape;1862;p2"/>
            <p:cNvSpPr/>
            <p:nvPr/>
          </p:nvSpPr>
          <p:spPr>
            <a:xfrm>
              <a:off x="5259275" y="342575"/>
              <a:ext cx="310875" cy="598125"/>
            </a:xfrm>
            <a:custGeom>
              <a:rect b="b" l="l" r="r" t="t"/>
              <a:pathLst>
                <a:path extrusionOk="0" h="23925" w="12435">
                  <a:moveTo>
                    <a:pt x="1748" y="0"/>
                  </a:moveTo>
                  <a:lnTo>
                    <a:pt x="1688" y="20"/>
                  </a:lnTo>
                  <a:lnTo>
                    <a:pt x="1648" y="60"/>
                  </a:lnTo>
                  <a:lnTo>
                    <a:pt x="1587" y="101"/>
                  </a:lnTo>
                  <a:lnTo>
                    <a:pt x="1286" y="522"/>
                  </a:lnTo>
                  <a:lnTo>
                    <a:pt x="1025" y="944"/>
                  </a:lnTo>
                  <a:lnTo>
                    <a:pt x="784" y="1386"/>
                  </a:lnTo>
                  <a:lnTo>
                    <a:pt x="563" y="1828"/>
                  </a:lnTo>
                  <a:lnTo>
                    <a:pt x="402" y="2310"/>
                  </a:lnTo>
                  <a:lnTo>
                    <a:pt x="242" y="2792"/>
                  </a:lnTo>
                  <a:lnTo>
                    <a:pt x="141" y="3274"/>
                  </a:lnTo>
                  <a:lnTo>
                    <a:pt x="61" y="3777"/>
                  </a:lnTo>
                  <a:lnTo>
                    <a:pt x="21" y="4259"/>
                  </a:lnTo>
                  <a:lnTo>
                    <a:pt x="1" y="4761"/>
                  </a:lnTo>
                  <a:lnTo>
                    <a:pt x="21" y="5263"/>
                  </a:lnTo>
                  <a:lnTo>
                    <a:pt x="81" y="5765"/>
                  </a:lnTo>
                  <a:lnTo>
                    <a:pt x="181" y="6267"/>
                  </a:lnTo>
                  <a:lnTo>
                    <a:pt x="302" y="6749"/>
                  </a:lnTo>
                  <a:lnTo>
                    <a:pt x="463" y="7232"/>
                  </a:lnTo>
                  <a:lnTo>
                    <a:pt x="663" y="7694"/>
                  </a:lnTo>
                  <a:lnTo>
                    <a:pt x="864" y="8095"/>
                  </a:lnTo>
                  <a:lnTo>
                    <a:pt x="1085" y="8477"/>
                  </a:lnTo>
                  <a:lnTo>
                    <a:pt x="1346" y="8859"/>
                  </a:lnTo>
                  <a:lnTo>
                    <a:pt x="1608" y="9220"/>
                  </a:lnTo>
                  <a:lnTo>
                    <a:pt x="1889" y="9562"/>
                  </a:lnTo>
                  <a:lnTo>
                    <a:pt x="2190" y="9903"/>
                  </a:lnTo>
                  <a:lnTo>
                    <a:pt x="2512" y="10225"/>
                  </a:lnTo>
                  <a:lnTo>
                    <a:pt x="2833" y="10546"/>
                  </a:lnTo>
                  <a:lnTo>
                    <a:pt x="3174" y="10847"/>
                  </a:lnTo>
                  <a:lnTo>
                    <a:pt x="3516" y="11128"/>
                  </a:lnTo>
                  <a:lnTo>
                    <a:pt x="4239" y="11691"/>
                  </a:lnTo>
                  <a:lnTo>
                    <a:pt x="4982" y="12213"/>
                  </a:lnTo>
                  <a:lnTo>
                    <a:pt x="5746" y="12735"/>
                  </a:lnTo>
                  <a:lnTo>
                    <a:pt x="6007" y="12916"/>
                  </a:lnTo>
                  <a:lnTo>
                    <a:pt x="6710" y="13378"/>
                  </a:lnTo>
                  <a:lnTo>
                    <a:pt x="7393" y="13840"/>
                  </a:lnTo>
                  <a:lnTo>
                    <a:pt x="8076" y="14342"/>
                  </a:lnTo>
                  <a:lnTo>
                    <a:pt x="8718" y="14845"/>
                  </a:lnTo>
                  <a:lnTo>
                    <a:pt x="9040" y="15126"/>
                  </a:lnTo>
                  <a:lnTo>
                    <a:pt x="9341" y="15407"/>
                  </a:lnTo>
                  <a:lnTo>
                    <a:pt x="9642" y="15688"/>
                  </a:lnTo>
                  <a:lnTo>
                    <a:pt x="9924" y="15969"/>
                  </a:lnTo>
                  <a:lnTo>
                    <a:pt x="10185" y="16291"/>
                  </a:lnTo>
                  <a:lnTo>
                    <a:pt x="10446" y="16592"/>
                  </a:lnTo>
                  <a:lnTo>
                    <a:pt x="10687" y="16934"/>
                  </a:lnTo>
                  <a:lnTo>
                    <a:pt x="10908" y="17275"/>
                  </a:lnTo>
                  <a:lnTo>
                    <a:pt x="11109" y="17617"/>
                  </a:lnTo>
                  <a:lnTo>
                    <a:pt x="11290" y="17998"/>
                  </a:lnTo>
                  <a:lnTo>
                    <a:pt x="11450" y="18380"/>
                  </a:lnTo>
                  <a:lnTo>
                    <a:pt x="11571" y="18782"/>
                  </a:lnTo>
                  <a:lnTo>
                    <a:pt x="11671" y="19204"/>
                  </a:lnTo>
                  <a:lnTo>
                    <a:pt x="11732" y="19605"/>
                  </a:lnTo>
                  <a:lnTo>
                    <a:pt x="11772" y="20027"/>
                  </a:lnTo>
                  <a:lnTo>
                    <a:pt x="11792" y="20449"/>
                  </a:lnTo>
                  <a:lnTo>
                    <a:pt x="11752" y="20851"/>
                  </a:lnTo>
                  <a:lnTo>
                    <a:pt x="11691" y="21252"/>
                  </a:lnTo>
                  <a:lnTo>
                    <a:pt x="11611" y="21654"/>
                  </a:lnTo>
                  <a:lnTo>
                    <a:pt x="11470" y="22036"/>
                  </a:lnTo>
                  <a:lnTo>
                    <a:pt x="11310" y="22397"/>
                  </a:lnTo>
                  <a:lnTo>
                    <a:pt x="11089" y="22739"/>
                  </a:lnTo>
                  <a:lnTo>
                    <a:pt x="10968" y="22900"/>
                  </a:lnTo>
                  <a:lnTo>
                    <a:pt x="10848" y="23060"/>
                  </a:lnTo>
                  <a:lnTo>
                    <a:pt x="10707" y="23201"/>
                  </a:lnTo>
                  <a:lnTo>
                    <a:pt x="10546" y="23342"/>
                  </a:lnTo>
                  <a:lnTo>
                    <a:pt x="10506" y="23402"/>
                  </a:lnTo>
                  <a:lnTo>
                    <a:pt x="10486" y="23442"/>
                  </a:lnTo>
                  <a:lnTo>
                    <a:pt x="10446" y="23502"/>
                  </a:lnTo>
                  <a:lnTo>
                    <a:pt x="10446" y="23562"/>
                  </a:lnTo>
                  <a:lnTo>
                    <a:pt x="10446" y="23623"/>
                  </a:lnTo>
                  <a:lnTo>
                    <a:pt x="10466" y="23683"/>
                  </a:lnTo>
                  <a:lnTo>
                    <a:pt x="10486" y="23743"/>
                  </a:lnTo>
                  <a:lnTo>
                    <a:pt x="10526" y="23804"/>
                  </a:lnTo>
                  <a:lnTo>
                    <a:pt x="10587" y="23844"/>
                  </a:lnTo>
                  <a:lnTo>
                    <a:pt x="10647" y="23884"/>
                  </a:lnTo>
                  <a:lnTo>
                    <a:pt x="10707" y="23904"/>
                  </a:lnTo>
                  <a:lnTo>
                    <a:pt x="10767" y="23924"/>
                  </a:lnTo>
                  <a:lnTo>
                    <a:pt x="10888" y="23904"/>
                  </a:lnTo>
                  <a:lnTo>
                    <a:pt x="10988" y="23824"/>
                  </a:lnTo>
                  <a:lnTo>
                    <a:pt x="11169" y="23663"/>
                  </a:lnTo>
                  <a:lnTo>
                    <a:pt x="11330" y="23502"/>
                  </a:lnTo>
                  <a:lnTo>
                    <a:pt x="11470" y="23321"/>
                  </a:lnTo>
                  <a:lnTo>
                    <a:pt x="11611" y="23141"/>
                  </a:lnTo>
                  <a:lnTo>
                    <a:pt x="11732" y="22940"/>
                  </a:lnTo>
                  <a:lnTo>
                    <a:pt x="11852" y="22739"/>
                  </a:lnTo>
                  <a:lnTo>
                    <a:pt x="11952" y="22538"/>
                  </a:lnTo>
                  <a:lnTo>
                    <a:pt x="12053" y="22337"/>
                  </a:lnTo>
                  <a:lnTo>
                    <a:pt x="12214" y="21895"/>
                  </a:lnTo>
                  <a:lnTo>
                    <a:pt x="12314" y="21453"/>
                  </a:lnTo>
                  <a:lnTo>
                    <a:pt x="12394" y="20991"/>
                  </a:lnTo>
                  <a:lnTo>
                    <a:pt x="12435" y="20529"/>
                  </a:lnTo>
                  <a:lnTo>
                    <a:pt x="12414" y="20047"/>
                  </a:lnTo>
                  <a:lnTo>
                    <a:pt x="12374" y="19565"/>
                  </a:lnTo>
                  <a:lnTo>
                    <a:pt x="12314" y="19103"/>
                  </a:lnTo>
                  <a:lnTo>
                    <a:pt x="12194" y="18641"/>
                  </a:lnTo>
                  <a:lnTo>
                    <a:pt x="12053" y="18179"/>
                  </a:lnTo>
                  <a:lnTo>
                    <a:pt x="11892" y="17737"/>
                  </a:lnTo>
                  <a:lnTo>
                    <a:pt x="11691" y="17315"/>
                  </a:lnTo>
                  <a:lnTo>
                    <a:pt x="11470" y="16934"/>
                  </a:lnTo>
                  <a:lnTo>
                    <a:pt x="11229" y="16572"/>
                  </a:lnTo>
                  <a:lnTo>
                    <a:pt x="10968" y="16211"/>
                  </a:lnTo>
                  <a:lnTo>
                    <a:pt x="10707" y="15889"/>
                  </a:lnTo>
                  <a:lnTo>
                    <a:pt x="10426" y="15568"/>
                  </a:lnTo>
                  <a:lnTo>
                    <a:pt x="10125" y="15246"/>
                  </a:lnTo>
                  <a:lnTo>
                    <a:pt x="9823" y="14945"/>
                  </a:lnTo>
                  <a:lnTo>
                    <a:pt x="9502" y="14664"/>
                  </a:lnTo>
                  <a:lnTo>
                    <a:pt x="9180" y="14383"/>
                  </a:lnTo>
                  <a:lnTo>
                    <a:pt x="8497" y="13840"/>
                  </a:lnTo>
                  <a:lnTo>
                    <a:pt x="7794" y="13338"/>
                  </a:lnTo>
                  <a:lnTo>
                    <a:pt x="7091" y="12856"/>
                  </a:lnTo>
                  <a:lnTo>
                    <a:pt x="6368" y="12374"/>
                  </a:lnTo>
                  <a:lnTo>
                    <a:pt x="6107" y="12193"/>
                  </a:lnTo>
                  <a:lnTo>
                    <a:pt x="5384" y="11691"/>
                  </a:lnTo>
                  <a:lnTo>
                    <a:pt x="4661" y="11189"/>
                  </a:lnTo>
                  <a:lnTo>
                    <a:pt x="3978" y="10646"/>
                  </a:lnTo>
                  <a:lnTo>
                    <a:pt x="3636" y="10385"/>
                  </a:lnTo>
                  <a:lnTo>
                    <a:pt x="3315" y="10084"/>
                  </a:lnTo>
                  <a:lnTo>
                    <a:pt x="2994" y="9803"/>
                  </a:lnTo>
                  <a:lnTo>
                    <a:pt x="2692" y="9481"/>
                  </a:lnTo>
                  <a:lnTo>
                    <a:pt x="2411" y="9180"/>
                  </a:lnTo>
                  <a:lnTo>
                    <a:pt x="2150" y="8839"/>
                  </a:lnTo>
                  <a:lnTo>
                    <a:pt x="1889" y="8517"/>
                  </a:lnTo>
                  <a:lnTo>
                    <a:pt x="1648" y="8156"/>
                  </a:lnTo>
                  <a:lnTo>
                    <a:pt x="1447" y="7794"/>
                  </a:lnTo>
                  <a:lnTo>
                    <a:pt x="1246" y="7412"/>
                  </a:lnTo>
                  <a:lnTo>
                    <a:pt x="1065" y="6991"/>
                  </a:lnTo>
                  <a:lnTo>
                    <a:pt x="925" y="6549"/>
                  </a:lnTo>
                  <a:lnTo>
                    <a:pt x="804" y="6107"/>
                  </a:lnTo>
                  <a:lnTo>
                    <a:pt x="724" y="5665"/>
                  </a:lnTo>
                  <a:lnTo>
                    <a:pt x="684" y="5223"/>
                  </a:lnTo>
                  <a:lnTo>
                    <a:pt x="663" y="4761"/>
                  </a:lnTo>
                  <a:lnTo>
                    <a:pt x="663" y="4299"/>
                  </a:lnTo>
                  <a:lnTo>
                    <a:pt x="704" y="3857"/>
                  </a:lnTo>
                  <a:lnTo>
                    <a:pt x="784" y="3395"/>
                  </a:lnTo>
                  <a:lnTo>
                    <a:pt x="884" y="2953"/>
                  </a:lnTo>
                  <a:lnTo>
                    <a:pt x="1005" y="2511"/>
                  </a:lnTo>
                  <a:lnTo>
                    <a:pt x="1166" y="2089"/>
                  </a:lnTo>
                  <a:lnTo>
                    <a:pt x="1367" y="1667"/>
                  </a:lnTo>
                  <a:lnTo>
                    <a:pt x="1587" y="1266"/>
                  </a:lnTo>
                  <a:lnTo>
                    <a:pt x="1829" y="884"/>
                  </a:lnTo>
                  <a:lnTo>
                    <a:pt x="2110" y="522"/>
                  </a:lnTo>
                  <a:lnTo>
                    <a:pt x="2130" y="462"/>
                  </a:lnTo>
                  <a:lnTo>
                    <a:pt x="2170" y="402"/>
                  </a:lnTo>
                  <a:lnTo>
                    <a:pt x="2170" y="342"/>
                  </a:lnTo>
                  <a:lnTo>
                    <a:pt x="2170" y="281"/>
                  </a:lnTo>
                  <a:lnTo>
                    <a:pt x="2150" y="221"/>
                  </a:lnTo>
                  <a:lnTo>
                    <a:pt x="2130" y="161"/>
                  </a:lnTo>
                  <a:lnTo>
                    <a:pt x="2110" y="101"/>
                  </a:lnTo>
                  <a:lnTo>
                    <a:pt x="2049" y="60"/>
                  </a:lnTo>
                  <a:lnTo>
                    <a:pt x="1989" y="20"/>
                  </a:lnTo>
                  <a:lnTo>
                    <a:pt x="1929"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3" name="Google Shape;1863;p2"/>
            <p:cNvSpPr/>
            <p:nvPr/>
          </p:nvSpPr>
          <p:spPr>
            <a:xfrm>
              <a:off x="5625875" y="748825"/>
              <a:ext cx="131600" cy="260650"/>
            </a:xfrm>
            <a:custGeom>
              <a:rect b="b" l="l" r="r" t="t"/>
              <a:pathLst>
                <a:path extrusionOk="0" h="10426" w="5264">
                  <a:moveTo>
                    <a:pt x="2310" y="1"/>
                  </a:moveTo>
                  <a:lnTo>
                    <a:pt x="2250" y="21"/>
                  </a:lnTo>
                  <a:lnTo>
                    <a:pt x="2190" y="61"/>
                  </a:lnTo>
                  <a:lnTo>
                    <a:pt x="1868" y="342"/>
                  </a:lnTo>
                  <a:lnTo>
                    <a:pt x="1587" y="644"/>
                  </a:lnTo>
                  <a:lnTo>
                    <a:pt x="1306" y="945"/>
                  </a:lnTo>
                  <a:lnTo>
                    <a:pt x="1065" y="1286"/>
                  </a:lnTo>
                  <a:lnTo>
                    <a:pt x="824" y="1648"/>
                  </a:lnTo>
                  <a:lnTo>
                    <a:pt x="643" y="2009"/>
                  </a:lnTo>
                  <a:lnTo>
                    <a:pt x="462" y="2411"/>
                  </a:lnTo>
                  <a:lnTo>
                    <a:pt x="322" y="2793"/>
                  </a:lnTo>
                  <a:lnTo>
                    <a:pt x="201" y="3195"/>
                  </a:lnTo>
                  <a:lnTo>
                    <a:pt x="101" y="3616"/>
                  </a:lnTo>
                  <a:lnTo>
                    <a:pt x="40" y="4038"/>
                  </a:lnTo>
                  <a:lnTo>
                    <a:pt x="0" y="4460"/>
                  </a:lnTo>
                  <a:lnTo>
                    <a:pt x="0" y="4882"/>
                  </a:lnTo>
                  <a:lnTo>
                    <a:pt x="20" y="5284"/>
                  </a:lnTo>
                  <a:lnTo>
                    <a:pt x="81" y="5705"/>
                  </a:lnTo>
                  <a:lnTo>
                    <a:pt x="161" y="6127"/>
                  </a:lnTo>
                  <a:lnTo>
                    <a:pt x="281" y="6529"/>
                  </a:lnTo>
                  <a:lnTo>
                    <a:pt x="442" y="6911"/>
                  </a:lnTo>
                  <a:lnTo>
                    <a:pt x="623" y="7292"/>
                  </a:lnTo>
                  <a:lnTo>
                    <a:pt x="824" y="7654"/>
                  </a:lnTo>
                  <a:lnTo>
                    <a:pt x="1065" y="8016"/>
                  </a:lnTo>
                  <a:lnTo>
                    <a:pt x="1326" y="8337"/>
                  </a:lnTo>
                  <a:lnTo>
                    <a:pt x="1607" y="8658"/>
                  </a:lnTo>
                  <a:lnTo>
                    <a:pt x="1909" y="8960"/>
                  </a:lnTo>
                  <a:lnTo>
                    <a:pt x="2230" y="9221"/>
                  </a:lnTo>
                  <a:lnTo>
                    <a:pt x="2571" y="9482"/>
                  </a:lnTo>
                  <a:lnTo>
                    <a:pt x="2913" y="9703"/>
                  </a:lnTo>
                  <a:lnTo>
                    <a:pt x="3295" y="9904"/>
                  </a:lnTo>
                  <a:lnTo>
                    <a:pt x="3676" y="10085"/>
                  </a:lnTo>
                  <a:lnTo>
                    <a:pt x="4058" y="10225"/>
                  </a:lnTo>
                  <a:lnTo>
                    <a:pt x="4460" y="10346"/>
                  </a:lnTo>
                  <a:lnTo>
                    <a:pt x="4881" y="10426"/>
                  </a:lnTo>
                  <a:lnTo>
                    <a:pt x="4942" y="10426"/>
                  </a:lnTo>
                  <a:lnTo>
                    <a:pt x="5042" y="10406"/>
                  </a:lnTo>
                  <a:lnTo>
                    <a:pt x="5143" y="10366"/>
                  </a:lnTo>
                  <a:lnTo>
                    <a:pt x="5223" y="10265"/>
                  </a:lnTo>
                  <a:lnTo>
                    <a:pt x="5263" y="10165"/>
                  </a:lnTo>
                  <a:lnTo>
                    <a:pt x="5263" y="10105"/>
                  </a:lnTo>
                  <a:lnTo>
                    <a:pt x="5243" y="10024"/>
                  </a:lnTo>
                  <a:lnTo>
                    <a:pt x="5223" y="9984"/>
                  </a:lnTo>
                  <a:lnTo>
                    <a:pt x="5203" y="9924"/>
                  </a:lnTo>
                  <a:lnTo>
                    <a:pt x="5163" y="9864"/>
                  </a:lnTo>
                  <a:lnTo>
                    <a:pt x="5102" y="9843"/>
                  </a:lnTo>
                  <a:lnTo>
                    <a:pt x="5042" y="9803"/>
                  </a:lnTo>
                  <a:lnTo>
                    <a:pt x="4982" y="9783"/>
                  </a:lnTo>
                  <a:lnTo>
                    <a:pt x="4620" y="9723"/>
                  </a:lnTo>
                  <a:lnTo>
                    <a:pt x="4259" y="9602"/>
                  </a:lnTo>
                  <a:lnTo>
                    <a:pt x="3917" y="9482"/>
                  </a:lnTo>
                  <a:lnTo>
                    <a:pt x="3576" y="9321"/>
                  </a:lnTo>
                  <a:lnTo>
                    <a:pt x="3234" y="9140"/>
                  </a:lnTo>
                  <a:lnTo>
                    <a:pt x="2933" y="8940"/>
                  </a:lnTo>
                  <a:lnTo>
                    <a:pt x="2632" y="8719"/>
                  </a:lnTo>
                  <a:lnTo>
                    <a:pt x="2350" y="8478"/>
                  </a:lnTo>
                  <a:lnTo>
                    <a:pt x="2069" y="8216"/>
                  </a:lnTo>
                  <a:lnTo>
                    <a:pt x="1828" y="7935"/>
                  </a:lnTo>
                  <a:lnTo>
                    <a:pt x="1587" y="7634"/>
                  </a:lnTo>
                  <a:lnTo>
                    <a:pt x="1386" y="7333"/>
                  </a:lnTo>
                  <a:lnTo>
                    <a:pt x="1205" y="6991"/>
                  </a:lnTo>
                  <a:lnTo>
                    <a:pt x="1045" y="6670"/>
                  </a:lnTo>
                  <a:lnTo>
                    <a:pt x="904" y="6308"/>
                  </a:lnTo>
                  <a:lnTo>
                    <a:pt x="804" y="5947"/>
                  </a:lnTo>
                  <a:lnTo>
                    <a:pt x="723" y="5585"/>
                  </a:lnTo>
                  <a:lnTo>
                    <a:pt x="663" y="5223"/>
                  </a:lnTo>
                  <a:lnTo>
                    <a:pt x="643" y="4842"/>
                  </a:lnTo>
                  <a:lnTo>
                    <a:pt x="643" y="4480"/>
                  </a:lnTo>
                  <a:lnTo>
                    <a:pt x="683" y="4099"/>
                  </a:lnTo>
                  <a:lnTo>
                    <a:pt x="743" y="3737"/>
                  </a:lnTo>
                  <a:lnTo>
                    <a:pt x="824" y="3355"/>
                  </a:lnTo>
                  <a:lnTo>
                    <a:pt x="924" y="3014"/>
                  </a:lnTo>
                  <a:lnTo>
                    <a:pt x="1065" y="2652"/>
                  </a:lnTo>
                  <a:lnTo>
                    <a:pt x="1205" y="2311"/>
                  </a:lnTo>
                  <a:lnTo>
                    <a:pt x="1386" y="1989"/>
                  </a:lnTo>
                  <a:lnTo>
                    <a:pt x="1587" y="1668"/>
                  </a:lnTo>
                  <a:lnTo>
                    <a:pt x="1808" y="1367"/>
                  </a:lnTo>
                  <a:lnTo>
                    <a:pt x="2049" y="1085"/>
                  </a:lnTo>
                  <a:lnTo>
                    <a:pt x="2310" y="824"/>
                  </a:lnTo>
                  <a:lnTo>
                    <a:pt x="2591" y="563"/>
                  </a:lnTo>
                  <a:lnTo>
                    <a:pt x="2652" y="523"/>
                  </a:lnTo>
                  <a:lnTo>
                    <a:pt x="2692" y="483"/>
                  </a:lnTo>
                  <a:lnTo>
                    <a:pt x="2712" y="423"/>
                  </a:lnTo>
                  <a:lnTo>
                    <a:pt x="2732" y="362"/>
                  </a:lnTo>
                  <a:lnTo>
                    <a:pt x="2732" y="302"/>
                  </a:lnTo>
                  <a:lnTo>
                    <a:pt x="2712" y="222"/>
                  </a:lnTo>
                  <a:lnTo>
                    <a:pt x="2692" y="161"/>
                  </a:lnTo>
                  <a:lnTo>
                    <a:pt x="2652" y="121"/>
                  </a:lnTo>
                  <a:lnTo>
                    <a:pt x="2612" y="61"/>
                  </a:lnTo>
                  <a:lnTo>
                    <a:pt x="2551" y="41"/>
                  </a:lnTo>
                  <a:lnTo>
                    <a:pt x="2491"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4" name="Google Shape;1864;p2"/>
            <p:cNvSpPr/>
            <p:nvPr/>
          </p:nvSpPr>
          <p:spPr>
            <a:xfrm>
              <a:off x="5497300" y="1017000"/>
              <a:ext cx="171775" cy="293800"/>
            </a:xfrm>
            <a:custGeom>
              <a:rect b="b" l="l" r="r" t="t"/>
              <a:pathLst>
                <a:path extrusionOk="0" h="11752" w="6871">
                  <a:moveTo>
                    <a:pt x="3838" y="0"/>
                  </a:moveTo>
                  <a:lnTo>
                    <a:pt x="3617" y="20"/>
                  </a:lnTo>
                  <a:lnTo>
                    <a:pt x="3376" y="40"/>
                  </a:lnTo>
                  <a:lnTo>
                    <a:pt x="3155" y="81"/>
                  </a:lnTo>
                  <a:lnTo>
                    <a:pt x="2934" y="141"/>
                  </a:lnTo>
                  <a:lnTo>
                    <a:pt x="2713" y="201"/>
                  </a:lnTo>
                  <a:lnTo>
                    <a:pt x="2512" y="282"/>
                  </a:lnTo>
                  <a:lnTo>
                    <a:pt x="2331" y="382"/>
                  </a:lnTo>
                  <a:lnTo>
                    <a:pt x="2130" y="482"/>
                  </a:lnTo>
                  <a:lnTo>
                    <a:pt x="1949" y="583"/>
                  </a:lnTo>
                  <a:lnTo>
                    <a:pt x="1608" y="844"/>
                  </a:lnTo>
                  <a:lnTo>
                    <a:pt x="1287" y="1145"/>
                  </a:lnTo>
                  <a:lnTo>
                    <a:pt x="985" y="1487"/>
                  </a:lnTo>
                  <a:lnTo>
                    <a:pt x="744" y="1848"/>
                  </a:lnTo>
                  <a:lnTo>
                    <a:pt x="503" y="2250"/>
                  </a:lnTo>
                  <a:lnTo>
                    <a:pt x="322" y="2652"/>
                  </a:lnTo>
                  <a:lnTo>
                    <a:pt x="202" y="3054"/>
                  </a:lnTo>
                  <a:lnTo>
                    <a:pt x="101" y="3435"/>
                  </a:lnTo>
                  <a:lnTo>
                    <a:pt x="41" y="3857"/>
                  </a:lnTo>
                  <a:lnTo>
                    <a:pt x="1" y="4279"/>
                  </a:lnTo>
                  <a:lnTo>
                    <a:pt x="1" y="4701"/>
                  </a:lnTo>
                  <a:lnTo>
                    <a:pt x="21" y="5143"/>
                  </a:lnTo>
                  <a:lnTo>
                    <a:pt x="81" y="5605"/>
                  </a:lnTo>
                  <a:lnTo>
                    <a:pt x="182" y="6047"/>
                  </a:lnTo>
                  <a:lnTo>
                    <a:pt x="322" y="6589"/>
                  </a:lnTo>
                  <a:lnTo>
                    <a:pt x="523" y="7131"/>
                  </a:lnTo>
                  <a:lnTo>
                    <a:pt x="744" y="7633"/>
                  </a:lnTo>
                  <a:lnTo>
                    <a:pt x="1025" y="8136"/>
                  </a:lnTo>
                  <a:lnTo>
                    <a:pt x="1327" y="8598"/>
                  </a:lnTo>
                  <a:lnTo>
                    <a:pt x="1668" y="9040"/>
                  </a:lnTo>
                  <a:lnTo>
                    <a:pt x="2030" y="9461"/>
                  </a:lnTo>
                  <a:lnTo>
                    <a:pt x="2431" y="9863"/>
                  </a:lnTo>
                  <a:lnTo>
                    <a:pt x="2873" y="10225"/>
                  </a:lnTo>
                  <a:lnTo>
                    <a:pt x="3315" y="10546"/>
                  </a:lnTo>
                  <a:lnTo>
                    <a:pt x="3797" y="10847"/>
                  </a:lnTo>
                  <a:lnTo>
                    <a:pt x="4300" y="11109"/>
                  </a:lnTo>
                  <a:lnTo>
                    <a:pt x="4802" y="11329"/>
                  </a:lnTo>
                  <a:lnTo>
                    <a:pt x="5344" y="11510"/>
                  </a:lnTo>
                  <a:lnTo>
                    <a:pt x="5886" y="11651"/>
                  </a:lnTo>
                  <a:lnTo>
                    <a:pt x="6449" y="11751"/>
                  </a:lnTo>
                  <a:lnTo>
                    <a:pt x="6489" y="11751"/>
                  </a:lnTo>
                  <a:lnTo>
                    <a:pt x="6610" y="11731"/>
                  </a:lnTo>
                  <a:lnTo>
                    <a:pt x="6710" y="11671"/>
                  </a:lnTo>
                  <a:lnTo>
                    <a:pt x="6770" y="11591"/>
                  </a:lnTo>
                  <a:lnTo>
                    <a:pt x="6810" y="11470"/>
                  </a:lnTo>
                  <a:lnTo>
                    <a:pt x="6810" y="11410"/>
                  </a:lnTo>
                  <a:lnTo>
                    <a:pt x="6810" y="11329"/>
                  </a:lnTo>
                  <a:lnTo>
                    <a:pt x="6790" y="11289"/>
                  </a:lnTo>
                  <a:lnTo>
                    <a:pt x="6750" y="11229"/>
                  </a:lnTo>
                  <a:lnTo>
                    <a:pt x="6710" y="11189"/>
                  </a:lnTo>
                  <a:lnTo>
                    <a:pt x="6650" y="11149"/>
                  </a:lnTo>
                  <a:lnTo>
                    <a:pt x="6590" y="11109"/>
                  </a:lnTo>
                  <a:lnTo>
                    <a:pt x="6529" y="11109"/>
                  </a:lnTo>
                  <a:lnTo>
                    <a:pt x="6027" y="11008"/>
                  </a:lnTo>
                  <a:lnTo>
                    <a:pt x="5545" y="10888"/>
                  </a:lnTo>
                  <a:lnTo>
                    <a:pt x="5063" y="10707"/>
                  </a:lnTo>
                  <a:lnTo>
                    <a:pt x="4581" y="10506"/>
                  </a:lnTo>
                  <a:lnTo>
                    <a:pt x="4139" y="10265"/>
                  </a:lnTo>
                  <a:lnTo>
                    <a:pt x="3697" y="10004"/>
                  </a:lnTo>
                  <a:lnTo>
                    <a:pt x="3275" y="9702"/>
                  </a:lnTo>
                  <a:lnTo>
                    <a:pt x="2893" y="9361"/>
                  </a:lnTo>
                  <a:lnTo>
                    <a:pt x="2512" y="8999"/>
                  </a:lnTo>
                  <a:lnTo>
                    <a:pt x="2170" y="8618"/>
                  </a:lnTo>
                  <a:lnTo>
                    <a:pt x="1869" y="8216"/>
                  </a:lnTo>
                  <a:lnTo>
                    <a:pt x="1588" y="7774"/>
                  </a:lnTo>
                  <a:lnTo>
                    <a:pt x="1327" y="7332"/>
                  </a:lnTo>
                  <a:lnTo>
                    <a:pt x="1126" y="6870"/>
                  </a:lnTo>
                  <a:lnTo>
                    <a:pt x="945" y="6388"/>
                  </a:lnTo>
                  <a:lnTo>
                    <a:pt x="804" y="5906"/>
                  </a:lnTo>
                  <a:lnTo>
                    <a:pt x="724" y="5504"/>
                  </a:lnTo>
                  <a:lnTo>
                    <a:pt x="684" y="5102"/>
                  </a:lnTo>
                  <a:lnTo>
                    <a:pt x="644" y="4701"/>
                  </a:lnTo>
                  <a:lnTo>
                    <a:pt x="644" y="4319"/>
                  </a:lnTo>
                  <a:lnTo>
                    <a:pt x="684" y="3937"/>
                  </a:lnTo>
                  <a:lnTo>
                    <a:pt x="744" y="3576"/>
                  </a:lnTo>
                  <a:lnTo>
                    <a:pt x="825" y="3234"/>
                  </a:lnTo>
                  <a:lnTo>
                    <a:pt x="945" y="2893"/>
                  </a:lnTo>
                  <a:lnTo>
                    <a:pt x="1086" y="2531"/>
                  </a:lnTo>
                  <a:lnTo>
                    <a:pt x="1287" y="2210"/>
                  </a:lnTo>
                  <a:lnTo>
                    <a:pt x="1507" y="1888"/>
                  </a:lnTo>
                  <a:lnTo>
                    <a:pt x="1749" y="1607"/>
                  </a:lnTo>
                  <a:lnTo>
                    <a:pt x="2010" y="1366"/>
                  </a:lnTo>
                  <a:lnTo>
                    <a:pt x="2291" y="1145"/>
                  </a:lnTo>
                  <a:lnTo>
                    <a:pt x="2612" y="964"/>
                  </a:lnTo>
                  <a:lnTo>
                    <a:pt x="2934" y="824"/>
                  </a:lnTo>
                  <a:lnTo>
                    <a:pt x="3114" y="764"/>
                  </a:lnTo>
                  <a:lnTo>
                    <a:pt x="3295" y="723"/>
                  </a:lnTo>
                  <a:lnTo>
                    <a:pt x="3476" y="683"/>
                  </a:lnTo>
                  <a:lnTo>
                    <a:pt x="3657" y="663"/>
                  </a:lnTo>
                  <a:lnTo>
                    <a:pt x="4018" y="663"/>
                  </a:lnTo>
                  <a:lnTo>
                    <a:pt x="4380" y="703"/>
                  </a:lnTo>
                  <a:lnTo>
                    <a:pt x="4721" y="804"/>
                  </a:lnTo>
                  <a:lnTo>
                    <a:pt x="4882" y="864"/>
                  </a:lnTo>
                  <a:lnTo>
                    <a:pt x="5043" y="944"/>
                  </a:lnTo>
                  <a:lnTo>
                    <a:pt x="5204" y="1025"/>
                  </a:lnTo>
                  <a:lnTo>
                    <a:pt x="5344" y="1125"/>
                  </a:lnTo>
                  <a:lnTo>
                    <a:pt x="5485" y="1226"/>
                  </a:lnTo>
                  <a:lnTo>
                    <a:pt x="5605" y="1346"/>
                  </a:lnTo>
                  <a:lnTo>
                    <a:pt x="5726" y="1467"/>
                  </a:lnTo>
                  <a:lnTo>
                    <a:pt x="5846" y="1607"/>
                  </a:lnTo>
                  <a:lnTo>
                    <a:pt x="5927" y="1768"/>
                  </a:lnTo>
                  <a:lnTo>
                    <a:pt x="6007" y="1909"/>
                  </a:lnTo>
                  <a:lnTo>
                    <a:pt x="6087" y="2069"/>
                  </a:lnTo>
                  <a:lnTo>
                    <a:pt x="6128" y="2250"/>
                  </a:lnTo>
                  <a:lnTo>
                    <a:pt x="6188" y="2411"/>
                  </a:lnTo>
                  <a:lnTo>
                    <a:pt x="6208" y="2592"/>
                  </a:lnTo>
                  <a:lnTo>
                    <a:pt x="6228" y="2772"/>
                  </a:lnTo>
                  <a:lnTo>
                    <a:pt x="6228" y="2933"/>
                  </a:lnTo>
                  <a:lnTo>
                    <a:pt x="6208" y="3114"/>
                  </a:lnTo>
                  <a:lnTo>
                    <a:pt x="6168" y="3275"/>
                  </a:lnTo>
                  <a:lnTo>
                    <a:pt x="6128" y="3435"/>
                  </a:lnTo>
                  <a:lnTo>
                    <a:pt x="6067" y="3596"/>
                  </a:lnTo>
                  <a:lnTo>
                    <a:pt x="6007" y="3737"/>
                  </a:lnTo>
                  <a:lnTo>
                    <a:pt x="5907" y="3877"/>
                  </a:lnTo>
                  <a:lnTo>
                    <a:pt x="5806" y="4018"/>
                  </a:lnTo>
                  <a:lnTo>
                    <a:pt x="5686" y="4138"/>
                  </a:lnTo>
                  <a:lnTo>
                    <a:pt x="5545" y="4239"/>
                  </a:lnTo>
                  <a:lnTo>
                    <a:pt x="5404" y="4339"/>
                  </a:lnTo>
                  <a:lnTo>
                    <a:pt x="5244" y="4419"/>
                  </a:lnTo>
                  <a:lnTo>
                    <a:pt x="5083" y="4500"/>
                  </a:lnTo>
                  <a:lnTo>
                    <a:pt x="4902" y="4540"/>
                  </a:lnTo>
                  <a:lnTo>
                    <a:pt x="4721" y="4580"/>
                  </a:lnTo>
                  <a:lnTo>
                    <a:pt x="4380" y="4580"/>
                  </a:lnTo>
                  <a:lnTo>
                    <a:pt x="4219" y="4560"/>
                  </a:lnTo>
                  <a:lnTo>
                    <a:pt x="4079" y="4540"/>
                  </a:lnTo>
                  <a:lnTo>
                    <a:pt x="3918" y="4480"/>
                  </a:lnTo>
                  <a:lnTo>
                    <a:pt x="3777" y="4419"/>
                  </a:lnTo>
                  <a:lnTo>
                    <a:pt x="3657" y="4339"/>
                  </a:lnTo>
                  <a:lnTo>
                    <a:pt x="3536" y="4259"/>
                  </a:lnTo>
                  <a:lnTo>
                    <a:pt x="3476" y="4219"/>
                  </a:lnTo>
                  <a:lnTo>
                    <a:pt x="3436" y="4199"/>
                  </a:lnTo>
                  <a:lnTo>
                    <a:pt x="3355" y="4178"/>
                  </a:lnTo>
                  <a:lnTo>
                    <a:pt x="3295" y="4178"/>
                  </a:lnTo>
                  <a:lnTo>
                    <a:pt x="3235" y="4199"/>
                  </a:lnTo>
                  <a:lnTo>
                    <a:pt x="3175" y="4219"/>
                  </a:lnTo>
                  <a:lnTo>
                    <a:pt x="3135" y="4239"/>
                  </a:lnTo>
                  <a:lnTo>
                    <a:pt x="3074" y="4299"/>
                  </a:lnTo>
                  <a:lnTo>
                    <a:pt x="3034" y="4339"/>
                  </a:lnTo>
                  <a:lnTo>
                    <a:pt x="3014" y="4399"/>
                  </a:lnTo>
                  <a:lnTo>
                    <a:pt x="2994" y="4460"/>
                  </a:lnTo>
                  <a:lnTo>
                    <a:pt x="2994" y="4520"/>
                  </a:lnTo>
                  <a:lnTo>
                    <a:pt x="3014" y="4600"/>
                  </a:lnTo>
                  <a:lnTo>
                    <a:pt x="3034" y="4640"/>
                  </a:lnTo>
                  <a:lnTo>
                    <a:pt x="3074" y="4701"/>
                  </a:lnTo>
                  <a:lnTo>
                    <a:pt x="3114" y="4761"/>
                  </a:lnTo>
                  <a:lnTo>
                    <a:pt x="3295" y="4881"/>
                  </a:lnTo>
                  <a:lnTo>
                    <a:pt x="3476" y="5002"/>
                  </a:lnTo>
                  <a:lnTo>
                    <a:pt x="3677" y="5082"/>
                  </a:lnTo>
                  <a:lnTo>
                    <a:pt x="3878" y="5163"/>
                  </a:lnTo>
                  <a:lnTo>
                    <a:pt x="4099" y="5203"/>
                  </a:lnTo>
                  <a:lnTo>
                    <a:pt x="4340" y="5223"/>
                  </a:lnTo>
                  <a:lnTo>
                    <a:pt x="4561" y="5243"/>
                  </a:lnTo>
                  <a:lnTo>
                    <a:pt x="4802" y="5223"/>
                  </a:lnTo>
                  <a:lnTo>
                    <a:pt x="5043" y="5183"/>
                  </a:lnTo>
                  <a:lnTo>
                    <a:pt x="5284" y="5102"/>
                  </a:lnTo>
                  <a:lnTo>
                    <a:pt x="5525" y="5022"/>
                  </a:lnTo>
                  <a:lnTo>
                    <a:pt x="5746" y="4902"/>
                  </a:lnTo>
                  <a:lnTo>
                    <a:pt x="5947" y="4761"/>
                  </a:lnTo>
                  <a:lnTo>
                    <a:pt x="6128" y="4620"/>
                  </a:lnTo>
                  <a:lnTo>
                    <a:pt x="6288" y="4440"/>
                  </a:lnTo>
                  <a:lnTo>
                    <a:pt x="6449" y="4259"/>
                  </a:lnTo>
                  <a:lnTo>
                    <a:pt x="6569" y="4058"/>
                  </a:lnTo>
                  <a:lnTo>
                    <a:pt x="6670" y="3857"/>
                  </a:lnTo>
                  <a:lnTo>
                    <a:pt x="6750" y="3656"/>
                  </a:lnTo>
                  <a:lnTo>
                    <a:pt x="6810" y="3435"/>
                  </a:lnTo>
                  <a:lnTo>
                    <a:pt x="6851" y="3214"/>
                  </a:lnTo>
                  <a:lnTo>
                    <a:pt x="6871" y="2993"/>
                  </a:lnTo>
                  <a:lnTo>
                    <a:pt x="6871" y="2752"/>
                  </a:lnTo>
                  <a:lnTo>
                    <a:pt x="6851" y="2531"/>
                  </a:lnTo>
                  <a:lnTo>
                    <a:pt x="6831" y="2310"/>
                  </a:lnTo>
                  <a:lnTo>
                    <a:pt x="6770" y="2069"/>
                  </a:lnTo>
                  <a:lnTo>
                    <a:pt x="6690" y="1848"/>
                  </a:lnTo>
                  <a:lnTo>
                    <a:pt x="6610" y="1647"/>
                  </a:lnTo>
                  <a:lnTo>
                    <a:pt x="6509" y="1426"/>
                  </a:lnTo>
                  <a:lnTo>
                    <a:pt x="6369" y="1246"/>
                  </a:lnTo>
                  <a:lnTo>
                    <a:pt x="6228" y="1045"/>
                  </a:lnTo>
                  <a:lnTo>
                    <a:pt x="6067" y="864"/>
                  </a:lnTo>
                  <a:lnTo>
                    <a:pt x="5907" y="723"/>
                  </a:lnTo>
                  <a:lnTo>
                    <a:pt x="5726" y="583"/>
                  </a:lnTo>
                  <a:lnTo>
                    <a:pt x="5545" y="462"/>
                  </a:lnTo>
                  <a:lnTo>
                    <a:pt x="5364" y="362"/>
                  </a:lnTo>
                  <a:lnTo>
                    <a:pt x="5163" y="261"/>
                  </a:lnTo>
                  <a:lnTo>
                    <a:pt x="4942" y="181"/>
                  </a:lnTo>
                  <a:lnTo>
                    <a:pt x="4742" y="121"/>
                  </a:lnTo>
                  <a:lnTo>
                    <a:pt x="4521" y="81"/>
                  </a:lnTo>
                  <a:lnTo>
                    <a:pt x="4300" y="40"/>
                  </a:lnTo>
                  <a:lnTo>
                    <a:pt x="4059" y="20"/>
                  </a:lnTo>
                  <a:lnTo>
                    <a:pt x="3838"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5" name="Google Shape;1865;p2"/>
            <p:cNvSpPr/>
            <p:nvPr/>
          </p:nvSpPr>
          <p:spPr>
            <a:xfrm>
              <a:off x="5280375" y="1258550"/>
              <a:ext cx="238550" cy="266675"/>
            </a:xfrm>
            <a:custGeom>
              <a:rect b="b" l="l" r="r" t="t"/>
              <a:pathLst>
                <a:path extrusionOk="0" h="10667" w="9542">
                  <a:moveTo>
                    <a:pt x="4018" y="0"/>
                  </a:moveTo>
                  <a:lnTo>
                    <a:pt x="3676" y="40"/>
                  </a:lnTo>
                  <a:lnTo>
                    <a:pt x="3355" y="101"/>
                  </a:lnTo>
                  <a:lnTo>
                    <a:pt x="3013" y="181"/>
                  </a:lnTo>
                  <a:lnTo>
                    <a:pt x="2692" y="281"/>
                  </a:lnTo>
                  <a:lnTo>
                    <a:pt x="2350" y="422"/>
                  </a:lnTo>
                  <a:lnTo>
                    <a:pt x="2049" y="603"/>
                  </a:lnTo>
                  <a:lnTo>
                    <a:pt x="1748" y="804"/>
                  </a:lnTo>
                  <a:lnTo>
                    <a:pt x="1467" y="1025"/>
                  </a:lnTo>
                  <a:lnTo>
                    <a:pt x="1205" y="1266"/>
                  </a:lnTo>
                  <a:lnTo>
                    <a:pt x="964" y="1547"/>
                  </a:lnTo>
                  <a:lnTo>
                    <a:pt x="743" y="1828"/>
                  </a:lnTo>
                  <a:lnTo>
                    <a:pt x="563" y="2130"/>
                  </a:lnTo>
                  <a:lnTo>
                    <a:pt x="402" y="2431"/>
                  </a:lnTo>
                  <a:lnTo>
                    <a:pt x="261" y="2752"/>
                  </a:lnTo>
                  <a:lnTo>
                    <a:pt x="141" y="3094"/>
                  </a:lnTo>
                  <a:lnTo>
                    <a:pt x="61" y="3435"/>
                  </a:lnTo>
                  <a:lnTo>
                    <a:pt x="20" y="3777"/>
                  </a:lnTo>
                  <a:lnTo>
                    <a:pt x="0" y="4118"/>
                  </a:lnTo>
                  <a:lnTo>
                    <a:pt x="20" y="4480"/>
                  </a:lnTo>
                  <a:lnTo>
                    <a:pt x="61" y="4821"/>
                  </a:lnTo>
                  <a:lnTo>
                    <a:pt x="161" y="5163"/>
                  </a:lnTo>
                  <a:lnTo>
                    <a:pt x="281" y="5504"/>
                  </a:lnTo>
                  <a:lnTo>
                    <a:pt x="442" y="5826"/>
                  </a:lnTo>
                  <a:lnTo>
                    <a:pt x="623" y="6127"/>
                  </a:lnTo>
                  <a:lnTo>
                    <a:pt x="844" y="6388"/>
                  </a:lnTo>
                  <a:lnTo>
                    <a:pt x="1065" y="6629"/>
                  </a:lnTo>
                  <a:lnTo>
                    <a:pt x="1326" y="6830"/>
                  </a:lnTo>
                  <a:lnTo>
                    <a:pt x="1607" y="7011"/>
                  </a:lnTo>
                  <a:lnTo>
                    <a:pt x="1788" y="7091"/>
                  </a:lnTo>
                  <a:lnTo>
                    <a:pt x="1949" y="7151"/>
                  </a:lnTo>
                  <a:lnTo>
                    <a:pt x="2130" y="7191"/>
                  </a:lnTo>
                  <a:lnTo>
                    <a:pt x="2310" y="7232"/>
                  </a:lnTo>
                  <a:lnTo>
                    <a:pt x="2491" y="7272"/>
                  </a:lnTo>
                  <a:lnTo>
                    <a:pt x="3033" y="7272"/>
                  </a:lnTo>
                  <a:lnTo>
                    <a:pt x="3214" y="7232"/>
                  </a:lnTo>
                  <a:lnTo>
                    <a:pt x="3395" y="7191"/>
                  </a:lnTo>
                  <a:lnTo>
                    <a:pt x="3556" y="7151"/>
                  </a:lnTo>
                  <a:lnTo>
                    <a:pt x="3716" y="7071"/>
                  </a:lnTo>
                  <a:lnTo>
                    <a:pt x="3877" y="7011"/>
                  </a:lnTo>
                  <a:lnTo>
                    <a:pt x="4018" y="6910"/>
                  </a:lnTo>
                  <a:lnTo>
                    <a:pt x="4158" y="6810"/>
                  </a:lnTo>
                  <a:lnTo>
                    <a:pt x="4299" y="6689"/>
                  </a:lnTo>
                  <a:lnTo>
                    <a:pt x="4440" y="6569"/>
                  </a:lnTo>
                  <a:lnTo>
                    <a:pt x="4540" y="6408"/>
                  </a:lnTo>
                  <a:lnTo>
                    <a:pt x="4640" y="6247"/>
                  </a:lnTo>
                  <a:lnTo>
                    <a:pt x="4741" y="6067"/>
                  </a:lnTo>
                  <a:lnTo>
                    <a:pt x="4801" y="5886"/>
                  </a:lnTo>
                  <a:lnTo>
                    <a:pt x="4861" y="5705"/>
                  </a:lnTo>
                  <a:lnTo>
                    <a:pt x="4881" y="5504"/>
                  </a:lnTo>
                  <a:lnTo>
                    <a:pt x="4902" y="5303"/>
                  </a:lnTo>
                  <a:lnTo>
                    <a:pt x="4902" y="5123"/>
                  </a:lnTo>
                  <a:lnTo>
                    <a:pt x="4881" y="4942"/>
                  </a:lnTo>
                  <a:lnTo>
                    <a:pt x="4841" y="4761"/>
                  </a:lnTo>
                  <a:lnTo>
                    <a:pt x="4781" y="4600"/>
                  </a:lnTo>
                  <a:lnTo>
                    <a:pt x="4721" y="4440"/>
                  </a:lnTo>
                  <a:lnTo>
                    <a:pt x="4640" y="4279"/>
                  </a:lnTo>
                  <a:lnTo>
                    <a:pt x="4540" y="4138"/>
                  </a:lnTo>
                  <a:lnTo>
                    <a:pt x="4419" y="4018"/>
                  </a:lnTo>
                  <a:lnTo>
                    <a:pt x="4379" y="3978"/>
                  </a:lnTo>
                  <a:lnTo>
                    <a:pt x="4319" y="3937"/>
                  </a:lnTo>
                  <a:lnTo>
                    <a:pt x="4259" y="3917"/>
                  </a:lnTo>
                  <a:lnTo>
                    <a:pt x="4138" y="3917"/>
                  </a:lnTo>
                  <a:lnTo>
                    <a:pt x="4078" y="3937"/>
                  </a:lnTo>
                  <a:lnTo>
                    <a:pt x="4018" y="3957"/>
                  </a:lnTo>
                  <a:lnTo>
                    <a:pt x="3957" y="3998"/>
                  </a:lnTo>
                  <a:lnTo>
                    <a:pt x="3917" y="4058"/>
                  </a:lnTo>
                  <a:lnTo>
                    <a:pt x="3877" y="4118"/>
                  </a:lnTo>
                  <a:lnTo>
                    <a:pt x="3877" y="4178"/>
                  </a:lnTo>
                  <a:lnTo>
                    <a:pt x="3857" y="4239"/>
                  </a:lnTo>
                  <a:lnTo>
                    <a:pt x="3857" y="4299"/>
                  </a:lnTo>
                  <a:lnTo>
                    <a:pt x="3877" y="4359"/>
                  </a:lnTo>
                  <a:lnTo>
                    <a:pt x="3917" y="4419"/>
                  </a:lnTo>
                  <a:lnTo>
                    <a:pt x="3957" y="4460"/>
                  </a:lnTo>
                  <a:lnTo>
                    <a:pt x="4078" y="4640"/>
                  </a:lnTo>
                  <a:lnTo>
                    <a:pt x="4178" y="4821"/>
                  </a:lnTo>
                  <a:lnTo>
                    <a:pt x="4239" y="5042"/>
                  </a:lnTo>
                  <a:lnTo>
                    <a:pt x="4239" y="5283"/>
                  </a:lnTo>
                  <a:lnTo>
                    <a:pt x="4239" y="5424"/>
                  </a:lnTo>
                  <a:lnTo>
                    <a:pt x="4219" y="5544"/>
                  </a:lnTo>
                  <a:lnTo>
                    <a:pt x="4178" y="5685"/>
                  </a:lnTo>
                  <a:lnTo>
                    <a:pt x="4138" y="5805"/>
                  </a:lnTo>
                  <a:lnTo>
                    <a:pt x="4078" y="5926"/>
                  </a:lnTo>
                  <a:lnTo>
                    <a:pt x="4018" y="6026"/>
                  </a:lnTo>
                  <a:lnTo>
                    <a:pt x="3937" y="6127"/>
                  </a:lnTo>
                  <a:lnTo>
                    <a:pt x="3857" y="6227"/>
                  </a:lnTo>
                  <a:lnTo>
                    <a:pt x="3656" y="6368"/>
                  </a:lnTo>
                  <a:lnTo>
                    <a:pt x="3435" y="6488"/>
                  </a:lnTo>
                  <a:lnTo>
                    <a:pt x="3194" y="6569"/>
                  </a:lnTo>
                  <a:lnTo>
                    <a:pt x="2953" y="6629"/>
                  </a:lnTo>
                  <a:lnTo>
                    <a:pt x="2692" y="6629"/>
                  </a:lnTo>
                  <a:lnTo>
                    <a:pt x="2431" y="6589"/>
                  </a:lnTo>
                  <a:lnTo>
                    <a:pt x="2170" y="6529"/>
                  </a:lnTo>
                  <a:lnTo>
                    <a:pt x="1909" y="6428"/>
                  </a:lnTo>
                  <a:lnTo>
                    <a:pt x="1708" y="6288"/>
                  </a:lnTo>
                  <a:lnTo>
                    <a:pt x="1487" y="6127"/>
                  </a:lnTo>
                  <a:lnTo>
                    <a:pt x="1306" y="5946"/>
                  </a:lnTo>
                  <a:lnTo>
                    <a:pt x="1145" y="5725"/>
                  </a:lnTo>
                  <a:lnTo>
                    <a:pt x="1005" y="5504"/>
                  </a:lnTo>
                  <a:lnTo>
                    <a:pt x="884" y="5243"/>
                  </a:lnTo>
                  <a:lnTo>
                    <a:pt x="784" y="4982"/>
                  </a:lnTo>
                  <a:lnTo>
                    <a:pt x="703" y="4701"/>
                  </a:lnTo>
                  <a:lnTo>
                    <a:pt x="663" y="4399"/>
                  </a:lnTo>
                  <a:lnTo>
                    <a:pt x="663" y="4118"/>
                  </a:lnTo>
                  <a:lnTo>
                    <a:pt x="663" y="3837"/>
                  </a:lnTo>
                  <a:lnTo>
                    <a:pt x="723" y="3536"/>
                  </a:lnTo>
                  <a:lnTo>
                    <a:pt x="784" y="3254"/>
                  </a:lnTo>
                  <a:lnTo>
                    <a:pt x="884" y="2973"/>
                  </a:lnTo>
                  <a:lnTo>
                    <a:pt x="1005" y="2712"/>
                  </a:lnTo>
                  <a:lnTo>
                    <a:pt x="1125" y="2451"/>
                  </a:lnTo>
                  <a:lnTo>
                    <a:pt x="1286" y="2190"/>
                  </a:lnTo>
                  <a:lnTo>
                    <a:pt x="1487" y="1949"/>
                  </a:lnTo>
                  <a:lnTo>
                    <a:pt x="1688" y="1728"/>
                  </a:lnTo>
                  <a:lnTo>
                    <a:pt x="1888" y="1527"/>
                  </a:lnTo>
                  <a:lnTo>
                    <a:pt x="2130" y="1326"/>
                  </a:lnTo>
                  <a:lnTo>
                    <a:pt x="2391" y="1165"/>
                  </a:lnTo>
                  <a:lnTo>
                    <a:pt x="2652" y="1005"/>
                  </a:lnTo>
                  <a:lnTo>
                    <a:pt x="2933" y="884"/>
                  </a:lnTo>
                  <a:lnTo>
                    <a:pt x="3214" y="804"/>
                  </a:lnTo>
                  <a:lnTo>
                    <a:pt x="3495" y="723"/>
                  </a:lnTo>
                  <a:lnTo>
                    <a:pt x="3777" y="683"/>
                  </a:lnTo>
                  <a:lnTo>
                    <a:pt x="4078" y="663"/>
                  </a:lnTo>
                  <a:lnTo>
                    <a:pt x="4379" y="663"/>
                  </a:lnTo>
                  <a:lnTo>
                    <a:pt x="4681" y="683"/>
                  </a:lnTo>
                  <a:lnTo>
                    <a:pt x="4962" y="703"/>
                  </a:lnTo>
                  <a:lnTo>
                    <a:pt x="5263" y="764"/>
                  </a:lnTo>
                  <a:lnTo>
                    <a:pt x="5564" y="864"/>
                  </a:lnTo>
                  <a:lnTo>
                    <a:pt x="5846" y="964"/>
                  </a:lnTo>
                  <a:lnTo>
                    <a:pt x="6127" y="1085"/>
                  </a:lnTo>
                  <a:lnTo>
                    <a:pt x="6408" y="1205"/>
                  </a:lnTo>
                  <a:lnTo>
                    <a:pt x="6669" y="1366"/>
                  </a:lnTo>
                  <a:lnTo>
                    <a:pt x="6930" y="1547"/>
                  </a:lnTo>
                  <a:lnTo>
                    <a:pt x="7171" y="1748"/>
                  </a:lnTo>
                  <a:lnTo>
                    <a:pt x="7392" y="1969"/>
                  </a:lnTo>
                  <a:lnTo>
                    <a:pt x="7613" y="2170"/>
                  </a:lnTo>
                  <a:lnTo>
                    <a:pt x="7794" y="2411"/>
                  </a:lnTo>
                  <a:lnTo>
                    <a:pt x="7975" y="2652"/>
                  </a:lnTo>
                  <a:lnTo>
                    <a:pt x="8136" y="2893"/>
                  </a:lnTo>
                  <a:lnTo>
                    <a:pt x="8276" y="3174"/>
                  </a:lnTo>
                  <a:lnTo>
                    <a:pt x="8417" y="3435"/>
                  </a:lnTo>
                  <a:lnTo>
                    <a:pt x="8517" y="3716"/>
                  </a:lnTo>
                  <a:lnTo>
                    <a:pt x="8618" y="4018"/>
                  </a:lnTo>
                  <a:lnTo>
                    <a:pt x="8718" y="4299"/>
                  </a:lnTo>
                  <a:lnTo>
                    <a:pt x="8778" y="4600"/>
                  </a:lnTo>
                  <a:lnTo>
                    <a:pt x="8839" y="4922"/>
                  </a:lnTo>
                  <a:lnTo>
                    <a:pt x="8879" y="5223"/>
                  </a:lnTo>
                  <a:lnTo>
                    <a:pt x="8899" y="5544"/>
                  </a:lnTo>
                  <a:lnTo>
                    <a:pt x="8899" y="5866"/>
                  </a:lnTo>
                  <a:lnTo>
                    <a:pt x="8879" y="6187"/>
                  </a:lnTo>
                  <a:lnTo>
                    <a:pt x="8859" y="6509"/>
                  </a:lnTo>
                  <a:lnTo>
                    <a:pt x="8819" y="6790"/>
                  </a:lnTo>
                  <a:lnTo>
                    <a:pt x="8758" y="7051"/>
                  </a:lnTo>
                  <a:lnTo>
                    <a:pt x="8698" y="7332"/>
                  </a:lnTo>
                  <a:lnTo>
                    <a:pt x="8618" y="7593"/>
                  </a:lnTo>
                  <a:lnTo>
                    <a:pt x="8537" y="7834"/>
                  </a:lnTo>
                  <a:lnTo>
                    <a:pt x="8437" y="8095"/>
                  </a:lnTo>
                  <a:lnTo>
                    <a:pt x="8316" y="8336"/>
                  </a:lnTo>
                  <a:lnTo>
                    <a:pt x="8196" y="8557"/>
                  </a:lnTo>
                  <a:lnTo>
                    <a:pt x="8075" y="8778"/>
                  </a:lnTo>
                  <a:lnTo>
                    <a:pt x="7935" y="8999"/>
                  </a:lnTo>
                  <a:lnTo>
                    <a:pt x="7794" y="9200"/>
                  </a:lnTo>
                  <a:lnTo>
                    <a:pt x="7633" y="9401"/>
                  </a:lnTo>
                  <a:lnTo>
                    <a:pt x="7453" y="9582"/>
                  </a:lnTo>
                  <a:lnTo>
                    <a:pt x="7272" y="9763"/>
                  </a:lnTo>
                  <a:lnTo>
                    <a:pt x="7091" y="9923"/>
                  </a:lnTo>
                  <a:lnTo>
                    <a:pt x="6890" y="10084"/>
                  </a:lnTo>
                  <a:lnTo>
                    <a:pt x="6850" y="10124"/>
                  </a:lnTo>
                  <a:lnTo>
                    <a:pt x="6810" y="10164"/>
                  </a:lnTo>
                  <a:lnTo>
                    <a:pt x="6790" y="10225"/>
                  </a:lnTo>
                  <a:lnTo>
                    <a:pt x="6770" y="10285"/>
                  </a:lnTo>
                  <a:lnTo>
                    <a:pt x="6770" y="10345"/>
                  </a:lnTo>
                  <a:lnTo>
                    <a:pt x="6770" y="10405"/>
                  </a:lnTo>
                  <a:lnTo>
                    <a:pt x="6790" y="10466"/>
                  </a:lnTo>
                  <a:lnTo>
                    <a:pt x="6830" y="10526"/>
                  </a:lnTo>
                  <a:lnTo>
                    <a:pt x="6870" y="10586"/>
                  </a:lnTo>
                  <a:lnTo>
                    <a:pt x="6950" y="10626"/>
                  </a:lnTo>
                  <a:lnTo>
                    <a:pt x="7011" y="10646"/>
                  </a:lnTo>
                  <a:lnTo>
                    <a:pt x="7091" y="10667"/>
                  </a:lnTo>
                  <a:lnTo>
                    <a:pt x="7191" y="10646"/>
                  </a:lnTo>
                  <a:lnTo>
                    <a:pt x="7272" y="10606"/>
                  </a:lnTo>
                  <a:lnTo>
                    <a:pt x="7513" y="10426"/>
                  </a:lnTo>
                  <a:lnTo>
                    <a:pt x="7714" y="10245"/>
                  </a:lnTo>
                  <a:lnTo>
                    <a:pt x="7915" y="10044"/>
                  </a:lnTo>
                  <a:lnTo>
                    <a:pt x="8115" y="9843"/>
                  </a:lnTo>
                  <a:lnTo>
                    <a:pt x="8296" y="9622"/>
                  </a:lnTo>
                  <a:lnTo>
                    <a:pt x="8457" y="9381"/>
                  </a:lnTo>
                  <a:lnTo>
                    <a:pt x="8618" y="9140"/>
                  </a:lnTo>
                  <a:lnTo>
                    <a:pt x="8758" y="8879"/>
                  </a:lnTo>
                  <a:lnTo>
                    <a:pt x="8899" y="8618"/>
                  </a:lnTo>
                  <a:lnTo>
                    <a:pt x="9019" y="8357"/>
                  </a:lnTo>
                  <a:lnTo>
                    <a:pt x="9140" y="8075"/>
                  </a:lnTo>
                  <a:lnTo>
                    <a:pt x="9240" y="7794"/>
                  </a:lnTo>
                  <a:lnTo>
                    <a:pt x="9321" y="7493"/>
                  </a:lnTo>
                  <a:lnTo>
                    <a:pt x="9401" y="7212"/>
                  </a:lnTo>
                  <a:lnTo>
                    <a:pt x="9461" y="6890"/>
                  </a:lnTo>
                  <a:lnTo>
                    <a:pt x="9502" y="6589"/>
                  </a:lnTo>
                  <a:lnTo>
                    <a:pt x="9542" y="6227"/>
                  </a:lnTo>
                  <a:lnTo>
                    <a:pt x="9542" y="5866"/>
                  </a:lnTo>
                  <a:lnTo>
                    <a:pt x="9542" y="5524"/>
                  </a:lnTo>
                  <a:lnTo>
                    <a:pt x="9522" y="5163"/>
                  </a:lnTo>
                  <a:lnTo>
                    <a:pt x="9481" y="4821"/>
                  </a:lnTo>
                  <a:lnTo>
                    <a:pt x="9421" y="4460"/>
                  </a:lnTo>
                  <a:lnTo>
                    <a:pt x="9341" y="4138"/>
                  </a:lnTo>
                  <a:lnTo>
                    <a:pt x="9240" y="3797"/>
                  </a:lnTo>
                  <a:lnTo>
                    <a:pt x="9120" y="3475"/>
                  </a:lnTo>
                  <a:lnTo>
                    <a:pt x="8999" y="3154"/>
                  </a:lnTo>
                  <a:lnTo>
                    <a:pt x="8839" y="2853"/>
                  </a:lnTo>
                  <a:lnTo>
                    <a:pt x="8678" y="2551"/>
                  </a:lnTo>
                  <a:lnTo>
                    <a:pt x="8497" y="2270"/>
                  </a:lnTo>
                  <a:lnTo>
                    <a:pt x="8296" y="2009"/>
                  </a:lnTo>
                  <a:lnTo>
                    <a:pt x="8095" y="1748"/>
                  </a:lnTo>
                  <a:lnTo>
                    <a:pt x="7854" y="1507"/>
                  </a:lnTo>
                  <a:lnTo>
                    <a:pt x="7593" y="1246"/>
                  </a:lnTo>
                  <a:lnTo>
                    <a:pt x="7312" y="1025"/>
                  </a:lnTo>
                  <a:lnTo>
                    <a:pt x="7031" y="824"/>
                  </a:lnTo>
                  <a:lnTo>
                    <a:pt x="6729" y="643"/>
                  </a:lnTo>
                  <a:lnTo>
                    <a:pt x="6408" y="482"/>
                  </a:lnTo>
                  <a:lnTo>
                    <a:pt x="6087" y="342"/>
                  </a:lnTo>
                  <a:lnTo>
                    <a:pt x="5745" y="241"/>
                  </a:lnTo>
                  <a:lnTo>
                    <a:pt x="5404" y="141"/>
                  </a:lnTo>
                  <a:lnTo>
                    <a:pt x="5062" y="81"/>
                  </a:lnTo>
                  <a:lnTo>
                    <a:pt x="4721" y="20"/>
                  </a:lnTo>
                  <a:lnTo>
                    <a:pt x="4359"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6" name="Google Shape;1866;p2"/>
            <p:cNvSpPr/>
            <p:nvPr/>
          </p:nvSpPr>
          <p:spPr>
            <a:xfrm>
              <a:off x="5373775" y="779975"/>
              <a:ext cx="95450" cy="281750"/>
            </a:xfrm>
            <a:custGeom>
              <a:rect b="b" l="l" r="r" t="t"/>
              <a:pathLst>
                <a:path extrusionOk="0" h="11270" w="3818">
                  <a:moveTo>
                    <a:pt x="3074" y="0"/>
                  </a:moveTo>
                  <a:lnTo>
                    <a:pt x="3014" y="20"/>
                  </a:lnTo>
                  <a:lnTo>
                    <a:pt x="2953" y="40"/>
                  </a:lnTo>
                  <a:lnTo>
                    <a:pt x="2612" y="281"/>
                  </a:lnTo>
                  <a:lnTo>
                    <a:pt x="2290" y="542"/>
                  </a:lnTo>
                  <a:lnTo>
                    <a:pt x="1969" y="844"/>
                  </a:lnTo>
                  <a:lnTo>
                    <a:pt x="1688" y="1145"/>
                  </a:lnTo>
                  <a:lnTo>
                    <a:pt x="1427" y="1466"/>
                  </a:lnTo>
                  <a:lnTo>
                    <a:pt x="1166" y="1808"/>
                  </a:lnTo>
                  <a:lnTo>
                    <a:pt x="945" y="2149"/>
                  </a:lnTo>
                  <a:lnTo>
                    <a:pt x="744" y="2511"/>
                  </a:lnTo>
                  <a:lnTo>
                    <a:pt x="563" y="2893"/>
                  </a:lnTo>
                  <a:lnTo>
                    <a:pt x="402" y="3294"/>
                  </a:lnTo>
                  <a:lnTo>
                    <a:pt x="262" y="3676"/>
                  </a:lnTo>
                  <a:lnTo>
                    <a:pt x="161" y="4078"/>
                  </a:lnTo>
                  <a:lnTo>
                    <a:pt x="81" y="4500"/>
                  </a:lnTo>
                  <a:lnTo>
                    <a:pt x="21" y="4921"/>
                  </a:lnTo>
                  <a:lnTo>
                    <a:pt x="0" y="5323"/>
                  </a:lnTo>
                  <a:lnTo>
                    <a:pt x="0" y="5745"/>
                  </a:lnTo>
                  <a:lnTo>
                    <a:pt x="21" y="6167"/>
                  </a:lnTo>
                  <a:lnTo>
                    <a:pt x="81" y="6589"/>
                  </a:lnTo>
                  <a:lnTo>
                    <a:pt x="161" y="6990"/>
                  </a:lnTo>
                  <a:lnTo>
                    <a:pt x="282" y="7392"/>
                  </a:lnTo>
                  <a:lnTo>
                    <a:pt x="402" y="7794"/>
                  </a:lnTo>
                  <a:lnTo>
                    <a:pt x="563" y="8176"/>
                  </a:lnTo>
                  <a:lnTo>
                    <a:pt x="764" y="8557"/>
                  </a:lnTo>
                  <a:lnTo>
                    <a:pt x="965" y="8919"/>
                  </a:lnTo>
                  <a:lnTo>
                    <a:pt x="1186" y="9280"/>
                  </a:lnTo>
                  <a:lnTo>
                    <a:pt x="1447" y="9602"/>
                  </a:lnTo>
                  <a:lnTo>
                    <a:pt x="1708" y="9923"/>
                  </a:lnTo>
                  <a:lnTo>
                    <a:pt x="2009" y="10225"/>
                  </a:lnTo>
                  <a:lnTo>
                    <a:pt x="2311" y="10506"/>
                  </a:lnTo>
                  <a:lnTo>
                    <a:pt x="2632" y="10767"/>
                  </a:lnTo>
                  <a:lnTo>
                    <a:pt x="2973" y="11008"/>
                  </a:lnTo>
                  <a:lnTo>
                    <a:pt x="3335" y="11229"/>
                  </a:lnTo>
                  <a:lnTo>
                    <a:pt x="3415" y="11269"/>
                  </a:lnTo>
                  <a:lnTo>
                    <a:pt x="3576" y="11269"/>
                  </a:lnTo>
                  <a:lnTo>
                    <a:pt x="3656" y="11229"/>
                  </a:lnTo>
                  <a:lnTo>
                    <a:pt x="3737" y="11189"/>
                  </a:lnTo>
                  <a:lnTo>
                    <a:pt x="3777" y="11108"/>
                  </a:lnTo>
                  <a:lnTo>
                    <a:pt x="3817" y="11048"/>
                  </a:lnTo>
                  <a:lnTo>
                    <a:pt x="3817" y="10988"/>
                  </a:lnTo>
                  <a:lnTo>
                    <a:pt x="3817" y="10928"/>
                  </a:lnTo>
                  <a:lnTo>
                    <a:pt x="3817" y="10867"/>
                  </a:lnTo>
                  <a:lnTo>
                    <a:pt x="3797" y="10807"/>
                  </a:lnTo>
                  <a:lnTo>
                    <a:pt x="3757" y="10747"/>
                  </a:lnTo>
                  <a:lnTo>
                    <a:pt x="3717" y="10707"/>
                  </a:lnTo>
                  <a:lnTo>
                    <a:pt x="3656" y="10666"/>
                  </a:lnTo>
                  <a:lnTo>
                    <a:pt x="3335" y="10466"/>
                  </a:lnTo>
                  <a:lnTo>
                    <a:pt x="3034" y="10245"/>
                  </a:lnTo>
                  <a:lnTo>
                    <a:pt x="2732" y="10024"/>
                  </a:lnTo>
                  <a:lnTo>
                    <a:pt x="2451" y="9763"/>
                  </a:lnTo>
                  <a:lnTo>
                    <a:pt x="2190" y="9481"/>
                  </a:lnTo>
                  <a:lnTo>
                    <a:pt x="1949" y="9200"/>
                  </a:lnTo>
                  <a:lnTo>
                    <a:pt x="1728" y="8899"/>
                  </a:lnTo>
                  <a:lnTo>
                    <a:pt x="1527" y="8577"/>
                  </a:lnTo>
                  <a:lnTo>
                    <a:pt x="1326" y="8256"/>
                  </a:lnTo>
                  <a:lnTo>
                    <a:pt x="1166" y="7914"/>
                  </a:lnTo>
                  <a:lnTo>
                    <a:pt x="1025" y="7573"/>
                  </a:lnTo>
                  <a:lnTo>
                    <a:pt x="904" y="7211"/>
                  </a:lnTo>
                  <a:lnTo>
                    <a:pt x="804" y="6850"/>
                  </a:lnTo>
                  <a:lnTo>
                    <a:pt x="724" y="6468"/>
                  </a:lnTo>
                  <a:lnTo>
                    <a:pt x="663" y="6107"/>
                  </a:lnTo>
                  <a:lnTo>
                    <a:pt x="643" y="5725"/>
                  </a:lnTo>
                  <a:lnTo>
                    <a:pt x="643" y="5343"/>
                  </a:lnTo>
                  <a:lnTo>
                    <a:pt x="663" y="4982"/>
                  </a:lnTo>
                  <a:lnTo>
                    <a:pt x="724" y="4600"/>
                  </a:lnTo>
                  <a:lnTo>
                    <a:pt x="804" y="4239"/>
                  </a:lnTo>
                  <a:lnTo>
                    <a:pt x="884" y="3857"/>
                  </a:lnTo>
                  <a:lnTo>
                    <a:pt x="1005" y="3515"/>
                  </a:lnTo>
                  <a:lnTo>
                    <a:pt x="1145" y="3154"/>
                  </a:lnTo>
                  <a:lnTo>
                    <a:pt x="1326" y="2812"/>
                  </a:lnTo>
                  <a:lnTo>
                    <a:pt x="1507" y="2491"/>
                  </a:lnTo>
                  <a:lnTo>
                    <a:pt x="1708" y="2170"/>
                  </a:lnTo>
                  <a:lnTo>
                    <a:pt x="1929" y="1868"/>
                  </a:lnTo>
                  <a:lnTo>
                    <a:pt x="2170" y="1587"/>
                  </a:lnTo>
                  <a:lnTo>
                    <a:pt x="2431" y="1306"/>
                  </a:lnTo>
                  <a:lnTo>
                    <a:pt x="2712" y="1045"/>
                  </a:lnTo>
                  <a:lnTo>
                    <a:pt x="2993" y="804"/>
                  </a:lnTo>
                  <a:lnTo>
                    <a:pt x="3315" y="583"/>
                  </a:lnTo>
                  <a:lnTo>
                    <a:pt x="3355" y="542"/>
                  </a:lnTo>
                  <a:lnTo>
                    <a:pt x="3395" y="502"/>
                  </a:lnTo>
                  <a:lnTo>
                    <a:pt x="3435" y="442"/>
                  </a:lnTo>
                  <a:lnTo>
                    <a:pt x="3455" y="382"/>
                  </a:lnTo>
                  <a:lnTo>
                    <a:pt x="3455" y="322"/>
                  </a:lnTo>
                  <a:lnTo>
                    <a:pt x="3455" y="261"/>
                  </a:lnTo>
                  <a:lnTo>
                    <a:pt x="3435" y="201"/>
                  </a:lnTo>
                  <a:lnTo>
                    <a:pt x="3395" y="141"/>
                  </a:lnTo>
                  <a:lnTo>
                    <a:pt x="3355" y="80"/>
                  </a:lnTo>
                  <a:lnTo>
                    <a:pt x="3315" y="40"/>
                  </a:lnTo>
                  <a:lnTo>
                    <a:pt x="3255" y="20"/>
                  </a:lnTo>
                  <a:lnTo>
                    <a:pt x="319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7" name="Google Shape;1867;p2"/>
            <p:cNvSpPr/>
            <p:nvPr/>
          </p:nvSpPr>
          <p:spPr>
            <a:xfrm>
              <a:off x="5236175" y="636350"/>
              <a:ext cx="136625" cy="194350"/>
            </a:xfrm>
            <a:custGeom>
              <a:rect b="b" l="l" r="r" t="t"/>
              <a:pathLst>
                <a:path extrusionOk="0" h="7774" w="5465">
                  <a:moveTo>
                    <a:pt x="965" y="0"/>
                  </a:moveTo>
                  <a:lnTo>
                    <a:pt x="905" y="40"/>
                  </a:lnTo>
                  <a:lnTo>
                    <a:pt x="844" y="60"/>
                  </a:lnTo>
                  <a:lnTo>
                    <a:pt x="804" y="121"/>
                  </a:lnTo>
                  <a:lnTo>
                    <a:pt x="764" y="161"/>
                  </a:lnTo>
                  <a:lnTo>
                    <a:pt x="744" y="221"/>
                  </a:lnTo>
                  <a:lnTo>
                    <a:pt x="744" y="301"/>
                  </a:lnTo>
                  <a:lnTo>
                    <a:pt x="744" y="362"/>
                  </a:lnTo>
                  <a:lnTo>
                    <a:pt x="744" y="422"/>
                  </a:lnTo>
                  <a:lnTo>
                    <a:pt x="784" y="482"/>
                  </a:lnTo>
                  <a:lnTo>
                    <a:pt x="804" y="522"/>
                  </a:lnTo>
                  <a:lnTo>
                    <a:pt x="864" y="583"/>
                  </a:lnTo>
                  <a:lnTo>
                    <a:pt x="905" y="603"/>
                  </a:lnTo>
                  <a:lnTo>
                    <a:pt x="965" y="623"/>
                  </a:lnTo>
                  <a:lnTo>
                    <a:pt x="1407" y="784"/>
                  </a:lnTo>
                  <a:lnTo>
                    <a:pt x="1829" y="944"/>
                  </a:lnTo>
                  <a:lnTo>
                    <a:pt x="2230" y="1105"/>
                  </a:lnTo>
                  <a:lnTo>
                    <a:pt x="2592" y="1306"/>
                  </a:lnTo>
                  <a:lnTo>
                    <a:pt x="2953" y="1527"/>
                  </a:lnTo>
                  <a:lnTo>
                    <a:pt x="3255" y="1748"/>
                  </a:lnTo>
                  <a:lnTo>
                    <a:pt x="3556" y="2009"/>
                  </a:lnTo>
                  <a:lnTo>
                    <a:pt x="3817" y="2270"/>
                  </a:lnTo>
                  <a:lnTo>
                    <a:pt x="4098" y="2591"/>
                  </a:lnTo>
                  <a:lnTo>
                    <a:pt x="4319" y="2933"/>
                  </a:lnTo>
                  <a:lnTo>
                    <a:pt x="4500" y="3294"/>
                  </a:lnTo>
                  <a:lnTo>
                    <a:pt x="4661" y="3676"/>
                  </a:lnTo>
                  <a:lnTo>
                    <a:pt x="4761" y="4058"/>
                  </a:lnTo>
                  <a:lnTo>
                    <a:pt x="4801" y="4439"/>
                  </a:lnTo>
                  <a:lnTo>
                    <a:pt x="4822" y="4640"/>
                  </a:lnTo>
                  <a:lnTo>
                    <a:pt x="4801" y="4821"/>
                  </a:lnTo>
                  <a:lnTo>
                    <a:pt x="4801" y="5002"/>
                  </a:lnTo>
                  <a:lnTo>
                    <a:pt x="4761" y="5183"/>
                  </a:lnTo>
                  <a:lnTo>
                    <a:pt x="4721" y="5384"/>
                  </a:lnTo>
                  <a:lnTo>
                    <a:pt x="4661" y="5564"/>
                  </a:lnTo>
                  <a:lnTo>
                    <a:pt x="4580" y="5765"/>
                  </a:lnTo>
                  <a:lnTo>
                    <a:pt x="4480" y="5926"/>
                  </a:lnTo>
                  <a:lnTo>
                    <a:pt x="4380" y="6087"/>
                  </a:lnTo>
                  <a:lnTo>
                    <a:pt x="4259" y="6247"/>
                  </a:lnTo>
                  <a:lnTo>
                    <a:pt x="4139" y="6408"/>
                  </a:lnTo>
                  <a:lnTo>
                    <a:pt x="3998" y="6529"/>
                  </a:lnTo>
                  <a:lnTo>
                    <a:pt x="3857" y="6669"/>
                  </a:lnTo>
                  <a:lnTo>
                    <a:pt x="3717" y="6770"/>
                  </a:lnTo>
                  <a:lnTo>
                    <a:pt x="3556" y="6870"/>
                  </a:lnTo>
                  <a:lnTo>
                    <a:pt x="3375" y="6950"/>
                  </a:lnTo>
                  <a:lnTo>
                    <a:pt x="3215" y="7031"/>
                  </a:lnTo>
                  <a:lnTo>
                    <a:pt x="3034" y="7071"/>
                  </a:lnTo>
                  <a:lnTo>
                    <a:pt x="2853" y="7111"/>
                  </a:lnTo>
                  <a:lnTo>
                    <a:pt x="2672" y="7131"/>
                  </a:lnTo>
                  <a:lnTo>
                    <a:pt x="2471" y="7111"/>
                  </a:lnTo>
                  <a:lnTo>
                    <a:pt x="2291" y="7091"/>
                  </a:lnTo>
                  <a:lnTo>
                    <a:pt x="2090" y="7051"/>
                  </a:lnTo>
                  <a:lnTo>
                    <a:pt x="1909" y="6970"/>
                  </a:lnTo>
                  <a:lnTo>
                    <a:pt x="1728" y="6890"/>
                  </a:lnTo>
                  <a:lnTo>
                    <a:pt x="1567" y="6790"/>
                  </a:lnTo>
                  <a:lnTo>
                    <a:pt x="1387" y="6649"/>
                  </a:lnTo>
                  <a:lnTo>
                    <a:pt x="1246" y="6508"/>
                  </a:lnTo>
                  <a:lnTo>
                    <a:pt x="1105" y="6348"/>
                  </a:lnTo>
                  <a:lnTo>
                    <a:pt x="965" y="6187"/>
                  </a:lnTo>
                  <a:lnTo>
                    <a:pt x="864" y="6006"/>
                  </a:lnTo>
                  <a:lnTo>
                    <a:pt x="784" y="5825"/>
                  </a:lnTo>
                  <a:lnTo>
                    <a:pt x="724" y="5645"/>
                  </a:lnTo>
                  <a:lnTo>
                    <a:pt x="663" y="5444"/>
                  </a:lnTo>
                  <a:lnTo>
                    <a:pt x="643" y="5263"/>
                  </a:lnTo>
                  <a:lnTo>
                    <a:pt x="643" y="5062"/>
                  </a:lnTo>
                  <a:lnTo>
                    <a:pt x="663" y="4861"/>
                  </a:lnTo>
                  <a:lnTo>
                    <a:pt x="724" y="4660"/>
                  </a:lnTo>
                  <a:lnTo>
                    <a:pt x="784" y="4480"/>
                  </a:lnTo>
                  <a:lnTo>
                    <a:pt x="864" y="4299"/>
                  </a:lnTo>
                  <a:lnTo>
                    <a:pt x="985" y="4158"/>
                  </a:lnTo>
                  <a:lnTo>
                    <a:pt x="1105" y="4018"/>
                  </a:lnTo>
                  <a:lnTo>
                    <a:pt x="1246" y="3897"/>
                  </a:lnTo>
                  <a:lnTo>
                    <a:pt x="1387" y="3797"/>
                  </a:lnTo>
                  <a:lnTo>
                    <a:pt x="1547" y="3736"/>
                  </a:lnTo>
                  <a:lnTo>
                    <a:pt x="1728" y="3716"/>
                  </a:lnTo>
                  <a:lnTo>
                    <a:pt x="1909" y="3716"/>
                  </a:lnTo>
                  <a:lnTo>
                    <a:pt x="2070" y="3736"/>
                  </a:lnTo>
                  <a:lnTo>
                    <a:pt x="2230" y="3797"/>
                  </a:lnTo>
                  <a:lnTo>
                    <a:pt x="2391" y="3877"/>
                  </a:lnTo>
                  <a:lnTo>
                    <a:pt x="2511" y="3977"/>
                  </a:lnTo>
                  <a:lnTo>
                    <a:pt x="2612" y="4098"/>
                  </a:lnTo>
                  <a:lnTo>
                    <a:pt x="2652" y="4158"/>
                  </a:lnTo>
                  <a:lnTo>
                    <a:pt x="2692" y="4198"/>
                  </a:lnTo>
                  <a:lnTo>
                    <a:pt x="2753" y="4239"/>
                  </a:lnTo>
                  <a:lnTo>
                    <a:pt x="2793" y="4259"/>
                  </a:lnTo>
                  <a:lnTo>
                    <a:pt x="2933" y="4259"/>
                  </a:lnTo>
                  <a:lnTo>
                    <a:pt x="2994" y="4239"/>
                  </a:lnTo>
                  <a:lnTo>
                    <a:pt x="3054" y="4218"/>
                  </a:lnTo>
                  <a:lnTo>
                    <a:pt x="3094" y="4178"/>
                  </a:lnTo>
                  <a:lnTo>
                    <a:pt x="3154" y="4138"/>
                  </a:lnTo>
                  <a:lnTo>
                    <a:pt x="3174" y="4078"/>
                  </a:lnTo>
                  <a:lnTo>
                    <a:pt x="3194" y="4018"/>
                  </a:lnTo>
                  <a:lnTo>
                    <a:pt x="3215" y="3957"/>
                  </a:lnTo>
                  <a:lnTo>
                    <a:pt x="3215" y="3897"/>
                  </a:lnTo>
                  <a:lnTo>
                    <a:pt x="3194" y="3837"/>
                  </a:lnTo>
                  <a:lnTo>
                    <a:pt x="3174" y="3777"/>
                  </a:lnTo>
                  <a:lnTo>
                    <a:pt x="3094" y="3656"/>
                  </a:lnTo>
                  <a:lnTo>
                    <a:pt x="2994" y="3536"/>
                  </a:lnTo>
                  <a:lnTo>
                    <a:pt x="2893" y="3435"/>
                  </a:lnTo>
                  <a:lnTo>
                    <a:pt x="2793" y="3355"/>
                  </a:lnTo>
                  <a:lnTo>
                    <a:pt x="2672" y="3274"/>
                  </a:lnTo>
                  <a:lnTo>
                    <a:pt x="2532" y="3214"/>
                  </a:lnTo>
                  <a:lnTo>
                    <a:pt x="2411" y="3154"/>
                  </a:lnTo>
                  <a:lnTo>
                    <a:pt x="2270" y="3114"/>
                  </a:lnTo>
                  <a:lnTo>
                    <a:pt x="2130" y="3074"/>
                  </a:lnTo>
                  <a:lnTo>
                    <a:pt x="1969" y="3053"/>
                  </a:lnTo>
                  <a:lnTo>
                    <a:pt x="1688" y="3053"/>
                  </a:lnTo>
                  <a:lnTo>
                    <a:pt x="1527" y="3074"/>
                  </a:lnTo>
                  <a:lnTo>
                    <a:pt x="1387" y="3114"/>
                  </a:lnTo>
                  <a:lnTo>
                    <a:pt x="1246" y="3154"/>
                  </a:lnTo>
                  <a:lnTo>
                    <a:pt x="1105" y="3214"/>
                  </a:lnTo>
                  <a:lnTo>
                    <a:pt x="864" y="3355"/>
                  </a:lnTo>
                  <a:lnTo>
                    <a:pt x="663" y="3536"/>
                  </a:lnTo>
                  <a:lnTo>
                    <a:pt x="483" y="3716"/>
                  </a:lnTo>
                  <a:lnTo>
                    <a:pt x="322" y="3957"/>
                  </a:lnTo>
                  <a:lnTo>
                    <a:pt x="201" y="4198"/>
                  </a:lnTo>
                  <a:lnTo>
                    <a:pt x="101" y="4460"/>
                  </a:lnTo>
                  <a:lnTo>
                    <a:pt x="41" y="4741"/>
                  </a:lnTo>
                  <a:lnTo>
                    <a:pt x="1" y="5022"/>
                  </a:lnTo>
                  <a:lnTo>
                    <a:pt x="1" y="5283"/>
                  </a:lnTo>
                  <a:lnTo>
                    <a:pt x="21" y="5544"/>
                  </a:lnTo>
                  <a:lnTo>
                    <a:pt x="81" y="5805"/>
                  </a:lnTo>
                  <a:lnTo>
                    <a:pt x="181" y="6046"/>
                  </a:lnTo>
                  <a:lnTo>
                    <a:pt x="282" y="6308"/>
                  </a:lnTo>
                  <a:lnTo>
                    <a:pt x="422" y="6529"/>
                  </a:lnTo>
                  <a:lnTo>
                    <a:pt x="583" y="6749"/>
                  </a:lnTo>
                  <a:lnTo>
                    <a:pt x="784" y="6970"/>
                  </a:lnTo>
                  <a:lnTo>
                    <a:pt x="965" y="7151"/>
                  </a:lnTo>
                  <a:lnTo>
                    <a:pt x="1186" y="7312"/>
                  </a:lnTo>
                  <a:lnTo>
                    <a:pt x="1407" y="7453"/>
                  </a:lnTo>
                  <a:lnTo>
                    <a:pt x="1628" y="7573"/>
                  </a:lnTo>
                  <a:lnTo>
                    <a:pt x="1869" y="7653"/>
                  </a:lnTo>
                  <a:lnTo>
                    <a:pt x="2110" y="7734"/>
                  </a:lnTo>
                  <a:lnTo>
                    <a:pt x="2371" y="7774"/>
                  </a:lnTo>
                  <a:lnTo>
                    <a:pt x="2712" y="7774"/>
                  </a:lnTo>
                  <a:lnTo>
                    <a:pt x="2933" y="7754"/>
                  </a:lnTo>
                  <a:lnTo>
                    <a:pt x="3174" y="7714"/>
                  </a:lnTo>
                  <a:lnTo>
                    <a:pt x="3395" y="7653"/>
                  </a:lnTo>
                  <a:lnTo>
                    <a:pt x="3636" y="7553"/>
                  </a:lnTo>
                  <a:lnTo>
                    <a:pt x="3837" y="7453"/>
                  </a:lnTo>
                  <a:lnTo>
                    <a:pt x="4058" y="7332"/>
                  </a:lnTo>
                  <a:lnTo>
                    <a:pt x="4239" y="7191"/>
                  </a:lnTo>
                  <a:lnTo>
                    <a:pt x="4440" y="7031"/>
                  </a:lnTo>
                  <a:lnTo>
                    <a:pt x="4601" y="6870"/>
                  </a:lnTo>
                  <a:lnTo>
                    <a:pt x="4761" y="6669"/>
                  </a:lnTo>
                  <a:lnTo>
                    <a:pt x="4922" y="6468"/>
                  </a:lnTo>
                  <a:lnTo>
                    <a:pt x="5042" y="6267"/>
                  </a:lnTo>
                  <a:lnTo>
                    <a:pt x="5163" y="6046"/>
                  </a:lnTo>
                  <a:lnTo>
                    <a:pt x="5263" y="5805"/>
                  </a:lnTo>
                  <a:lnTo>
                    <a:pt x="5344" y="5564"/>
                  </a:lnTo>
                  <a:lnTo>
                    <a:pt x="5404" y="5323"/>
                  </a:lnTo>
                  <a:lnTo>
                    <a:pt x="5444" y="5102"/>
                  </a:lnTo>
                  <a:lnTo>
                    <a:pt x="5464" y="4861"/>
                  </a:lnTo>
                  <a:lnTo>
                    <a:pt x="5464" y="4640"/>
                  </a:lnTo>
                  <a:lnTo>
                    <a:pt x="5464" y="4419"/>
                  </a:lnTo>
                  <a:lnTo>
                    <a:pt x="5444" y="4178"/>
                  </a:lnTo>
                  <a:lnTo>
                    <a:pt x="5404" y="3957"/>
                  </a:lnTo>
                  <a:lnTo>
                    <a:pt x="5344" y="3736"/>
                  </a:lnTo>
                  <a:lnTo>
                    <a:pt x="5284" y="3495"/>
                  </a:lnTo>
                  <a:lnTo>
                    <a:pt x="5203" y="3274"/>
                  </a:lnTo>
                  <a:lnTo>
                    <a:pt x="5123" y="3053"/>
                  </a:lnTo>
                  <a:lnTo>
                    <a:pt x="5002" y="2832"/>
                  </a:lnTo>
                  <a:lnTo>
                    <a:pt x="4902" y="2632"/>
                  </a:lnTo>
                  <a:lnTo>
                    <a:pt x="4761" y="2411"/>
                  </a:lnTo>
                  <a:lnTo>
                    <a:pt x="4621" y="2210"/>
                  </a:lnTo>
                  <a:lnTo>
                    <a:pt x="4460" y="2009"/>
                  </a:lnTo>
                  <a:lnTo>
                    <a:pt x="4299" y="1828"/>
                  </a:lnTo>
                  <a:lnTo>
                    <a:pt x="3998" y="1527"/>
                  </a:lnTo>
                  <a:lnTo>
                    <a:pt x="3677" y="1246"/>
                  </a:lnTo>
                  <a:lnTo>
                    <a:pt x="3315" y="984"/>
                  </a:lnTo>
                  <a:lnTo>
                    <a:pt x="2953" y="763"/>
                  </a:lnTo>
                  <a:lnTo>
                    <a:pt x="2532" y="543"/>
                  </a:lnTo>
                  <a:lnTo>
                    <a:pt x="2110" y="342"/>
                  </a:lnTo>
                  <a:lnTo>
                    <a:pt x="1648" y="161"/>
                  </a:lnTo>
                  <a:lnTo>
                    <a:pt x="1146"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8" name="Google Shape;1868;p2"/>
            <p:cNvSpPr/>
            <p:nvPr/>
          </p:nvSpPr>
          <p:spPr>
            <a:xfrm>
              <a:off x="5256775" y="983350"/>
              <a:ext cx="224000" cy="275225"/>
            </a:xfrm>
            <a:custGeom>
              <a:rect b="b" l="l" r="r" t="t"/>
              <a:pathLst>
                <a:path extrusionOk="0" h="11009" w="8960">
                  <a:moveTo>
                    <a:pt x="1005" y="0"/>
                  </a:moveTo>
                  <a:lnTo>
                    <a:pt x="944" y="21"/>
                  </a:lnTo>
                  <a:lnTo>
                    <a:pt x="884" y="21"/>
                  </a:lnTo>
                  <a:lnTo>
                    <a:pt x="824" y="61"/>
                  </a:lnTo>
                  <a:lnTo>
                    <a:pt x="784" y="101"/>
                  </a:lnTo>
                  <a:lnTo>
                    <a:pt x="743" y="141"/>
                  </a:lnTo>
                  <a:lnTo>
                    <a:pt x="522" y="503"/>
                  </a:lnTo>
                  <a:lnTo>
                    <a:pt x="342" y="884"/>
                  </a:lnTo>
                  <a:lnTo>
                    <a:pt x="181" y="1286"/>
                  </a:lnTo>
                  <a:lnTo>
                    <a:pt x="81" y="1688"/>
                  </a:lnTo>
                  <a:lnTo>
                    <a:pt x="20" y="2090"/>
                  </a:lnTo>
                  <a:lnTo>
                    <a:pt x="0" y="2511"/>
                  </a:lnTo>
                  <a:lnTo>
                    <a:pt x="20" y="2933"/>
                  </a:lnTo>
                  <a:lnTo>
                    <a:pt x="60" y="3355"/>
                  </a:lnTo>
                  <a:lnTo>
                    <a:pt x="161" y="3757"/>
                  </a:lnTo>
                  <a:lnTo>
                    <a:pt x="281" y="4159"/>
                  </a:lnTo>
                  <a:lnTo>
                    <a:pt x="442" y="4540"/>
                  </a:lnTo>
                  <a:lnTo>
                    <a:pt x="623" y="4922"/>
                  </a:lnTo>
                  <a:lnTo>
                    <a:pt x="864" y="5263"/>
                  </a:lnTo>
                  <a:lnTo>
                    <a:pt x="1125" y="5585"/>
                  </a:lnTo>
                  <a:lnTo>
                    <a:pt x="1426" y="5886"/>
                  </a:lnTo>
                  <a:lnTo>
                    <a:pt x="1748" y="6147"/>
                  </a:lnTo>
                  <a:lnTo>
                    <a:pt x="2089" y="6368"/>
                  </a:lnTo>
                  <a:lnTo>
                    <a:pt x="2431" y="6549"/>
                  </a:lnTo>
                  <a:lnTo>
                    <a:pt x="2772" y="6710"/>
                  </a:lnTo>
                  <a:lnTo>
                    <a:pt x="3134" y="6850"/>
                  </a:lnTo>
                  <a:lnTo>
                    <a:pt x="3495" y="6991"/>
                  </a:lnTo>
                  <a:lnTo>
                    <a:pt x="3877" y="7091"/>
                  </a:lnTo>
                  <a:lnTo>
                    <a:pt x="4620" y="7292"/>
                  </a:lnTo>
                  <a:lnTo>
                    <a:pt x="5283" y="7493"/>
                  </a:lnTo>
                  <a:lnTo>
                    <a:pt x="5625" y="7593"/>
                  </a:lnTo>
                  <a:lnTo>
                    <a:pt x="5966" y="7714"/>
                  </a:lnTo>
                  <a:lnTo>
                    <a:pt x="6308" y="7834"/>
                  </a:lnTo>
                  <a:lnTo>
                    <a:pt x="6629" y="7995"/>
                  </a:lnTo>
                  <a:lnTo>
                    <a:pt x="6950" y="8176"/>
                  </a:lnTo>
                  <a:lnTo>
                    <a:pt x="7252" y="8377"/>
                  </a:lnTo>
                  <a:lnTo>
                    <a:pt x="7493" y="8578"/>
                  </a:lnTo>
                  <a:lnTo>
                    <a:pt x="7714" y="8799"/>
                  </a:lnTo>
                  <a:lnTo>
                    <a:pt x="7915" y="9060"/>
                  </a:lnTo>
                  <a:lnTo>
                    <a:pt x="8075" y="9341"/>
                  </a:lnTo>
                  <a:lnTo>
                    <a:pt x="8216" y="9642"/>
                  </a:lnTo>
                  <a:lnTo>
                    <a:pt x="8256" y="9803"/>
                  </a:lnTo>
                  <a:lnTo>
                    <a:pt x="8296" y="9964"/>
                  </a:lnTo>
                  <a:lnTo>
                    <a:pt x="8316" y="10124"/>
                  </a:lnTo>
                  <a:lnTo>
                    <a:pt x="8316" y="10285"/>
                  </a:lnTo>
                  <a:lnTo>
                    <a:pt x="8296" y="10446"/>
                  </a:lnTo>
                  <a:lnTo>
                    <a:pt x="8276" y="10627"/>
                  </a:lnTo>
                  <a:lnTo>
                    <a:pt x="8276" y="10687"/>
                  </a:lnTo>
                  <a:lnTo>
                    <a:pt x="8276" y="10747"/>
                  </a:lnTo>
                  <a:lnTo>
                    <a:pt x="8296" y="10807"/>
                  </a:lnTo>
                  <a:lnTo>
                    <a:pt x="8316" y="10868"/>
                  </a:lnTo>
                  <a:lnTo>
                    <a:pt x="8356" y="10908"/>
                  </a:lnTo>
                  <a:lnTo>
                    <a:pt x="8417" y="10948"/>
                  </a:lnTo>
                  <a:lnTo>
                    <a:pt x="8457" y="10988"/>
                  </a:lnTo>
                  <a:lnTo>
                    <a:pt x="8537" y="11008"/>
                  </a:lnTo>
                  <a:lnTo>
                    <a:pt x="8597" y="11008"/>
                  </a:lnTo>
                  <a:lnTo>
                    <a:pt x="8698" y="10988"/>
                  </a:lnTo>
                  <a:lnTo>
                    <a:pt x="8798" y="10948"/>
                  </a:lnTo>
                  <a:lnTo>
                    <a:pt x="8879" y="10868"/>
                  </a:lnTo>
                  <a:lnTo>
                    <a:pt x="8919" y="10747"/>
                  </a:lnTo>
                  <a:lnTo>
                    <a:pt x="8939" y="10566"/>
                  </a:lnTo>
                  <a:lnTo>
                    <a:pt x="8959" y="10365"/>
                  </a:lnTo>
                  <a:lnTo>
                    <a:pt x="8959" y="10165"/>
                  </a:lnTo>
                  <a:lnTo>
                    <a:pt x="8939" y="9984"/>
                  </a:lnTo>
                  <a:lnTo>
                    <a:pt x="8919" y="9783"/>
                  </a:lnTo>
                  <a:lnTo>
                    <a:pt x="8879" y="9582"/>
                  </a:lnTo>
                  <a:lnTo>
                    <a:pt x="8798" y="9381"/>
                  </a:lnTo>
                  <a:lnTo>
                    <a:pt x="8738" y="9200"/>
                  </a:lnTo>
                  <a:lnTo>
                    <a:pt x="8638" y="9020"/>
                  </a:lnTo>
                  <a:lnTo>
                    <a:pt x="8537" y="8819"/>
                  </a:lnTo>
                  <a:lnTo>
                    <a:pt x="8417" y="8658"/>
                  </a:lnTo>
                  <a:lnTo>
                    <a:pt x="8296" y="8477"/>
                  </a:lnTo>
                  <a:lnTo>
                    <a:pt x="8135" y="8296"/>
                  </a:lnTo>
                  <a:lnTo>
                    <a:pt x="7995" y="8136"/>
                  </a:lnTo>
                  <a:lnTo>
                    <a:pt x="7814" y="7995"/>
                  </a:lnTo>
                  <a:lnTo>
                    <a:pt x="7633" y="7855"/>
                  </a:lnTo>
                  <a:lnTo>
                    <a:pt x="7312" y="7614"/>
                  </a:lnTo>
                  <a:lnTo>
                    <a:pt x="6950" y="7433"/>
                  </a:lnTo>
                  <a:lnTo>
                    <a:pt x="6609" y="7252"/>
                  </a:lnTo>
                  <a:lnTo>
                    <a:pt x="6227" y="7111"/>
                  </a:lnTo>
                  <a:lnTo>
                    <a:pt x="5866" y="6971"/>
                  </a:lnTo>
                  <a:lnTo>
                    <a:pt x="5504" y="6870"/>
                  </a:lnTo>
                  <a:lnTo>
                    <a:pt x="4781" y="6669"/>
                  </a:lnTo>
                  <a:lnTo>
                    <a:pt x="4078" y="6489"/>
                  </a:lnTo>
                  <a:lnTo>
                    <a:pt x="3736" y="6368"/>
                  </a:lnTo>
                  <a:lnTo>
                    <a:pt x="3395" y="6268"/>
                  </a:lnTo>
                  <a:lnTo>
                    <a:pt x="3053" y="6127"/>
                  </a:lnTo>
                  <a:lnTo>
                    <a:pt x="2732" y="5986"/>
                  </a:lnTo>
                  <a:lnTo>
                    <a:pt x="2431" y="5826"/>
                  </a:lnTo>
                  <a:lnTo>
                    <a:pt x="2129" y="5625"/>
                  </a:lnTo>
                  <a:lnTo>
                    <a:pt x="1868" y="5404"/>
                  </a:lnTo>
                  <a:lnTo>
                    <a:pt x="1607" y="5143"/>
                  </a:lnTo>
                  <a:lnTo>
                    <a:pt x="1386" y="4882"/>
                  </a:lnTo>
                  <a:lnTo>
                    <a:pt x="1205" y="4580"/>
                  </a:lnTo>
                  <a:lnTo>
                    <a:pt x="1025" y="4259"/>
                  </a:lnTo>
                  <a:lnTo>
                    <a:pt x="904" y="3938"/>
                  </a:lnTo>
                  <a:lnTo>
                    <a:pt x="784" y="3596"/>
                  </a:lnTo>
                  <a:lnTo>
                    <a:pt x="723" y="3234"/>
                  </a:lnTo>
                  <a:lnTo>
                    <a:pt x="663" y="2893"/>
                  </a:lnTo>
                  <a:lnTo>
                    <a:pt x="663" y="2531"/>
                  </a:lnTo>
                  <a:lnTo>
                    <a:pt x="683" y="2170"/>
                  </a:lnTo>
                  <a:lnTo>
                    <a:pt x="723" y="1828"/>
                  </a:lnTo>
                  <a:lnTo>
                    <a:pt x="824" y="1467"/>
                  </a:lnTo>
                  <a:lnTo>
                    <a:pt x="944" y="1145"/>
                  </a:lnTo>
                  <a:lnTo>
                    <a:pt x="1085" y="824"/>
                  </a:lnTo>
                  <a:lnTo>
                    <a:pt x="1266" y="523"/>
                  </a:lnTo>
                  <a:lnTo>
                    <a:pt x="1306" y="462"/>
                  </a:lnTo>
                  <a:lnTo>
                    <a:pt x="1326" y="402"/>
                  </a:lnTo>
                  <a:lnTo>
                    <a:pt x="1326" y="342"/>
                  </a:lnTo>
                  <a:lnTo>
                    <a:pt x="1326" y="282"/>
                  </a:lnTo>
                  <a:lnTo>
                    <a:pt x="1306" y="221"/>
                  </a:lnTo>
                  <a:lnTo>
                    <a:pt x="1286" y="161"/>
                  </a:lnTo>
                  <a:lnTo>
                    <a:pt x="1246" y="121"/>
                  </a:lnTo>
                  <a:lnTo>
                    <a:pt x="1185" y="61"/>
                  </a:lnTo>
                  <a:lnTo>
                    <a:pt x="1125" y="41"/>
                  </a:lnTo>
                  <a:lnTo>
                    <a:pt x="1065" y="21"/>
                  </a:lnTo>
                  <a:lnTo>
                    <a:pt x="1005"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69" name="Google Shape;1869;p2"/>
            <p:cNvSpPr/>
            <p:nvPr/>
          </p:nvSpPr>
          <p:spPr>
            <a:xfrm>
              <a:off x="4667200" y="325500"/>
              <a:ext cx="232050" cy="263150"/>
            </a:xfrm>
            <a:custGeom>
              <a:rect b="b" l="l" r="r" t="t"/>
              <a:pathLst>
                <a:path extrusionOk="0" h="10526" w="9282">
                  <a:moveTo>
                    <a:pt x="5585" y="0"/>
                  </a:moveTo>
                  <a:lnTo>
                    <a:pt x="5525" y="20"/>
                  </a:lnTo>
                  <a:lnTo>
                    <a:pt x="5465" y="40"/>
                  </a:lnTo>
                  <a:lnTo>
                    <a:pt x="5404" y="60"/>
                  </a:lnTo>
                  <a:lnTo>
                    <a:pt x="5364" y="101"/>
                  </a:lnTo>
                  <a:lnTo>
                    <a:pt x="5324" y="161"/>
                  </a:lnTo>
                  <a:lnTo>
                    <a:pt x="5284" y="221"/>
                  </a:lnTo>
                  <a:lnTo>
                    <a:pt x="5264" y="281"/>
                  </a:lnTo>
                  <a:lnTo>
                    <a:pt x="5264" y="342"/>
                  </a:lnTo>
                  <a:lnTo>
                    <a:pt x="5284" y="402"/>
                  </a:lnTo>
                  <a:lnTo>
                    <a:pt x="5304" y="462"/>
                  </a:lnTo>
                  <a:lnTo>
                    <a:pt x="5324" y="522"/>
                  </a:lnTo>
                  <a:lnTo>
                    <a:pt x="5384" y="563"/>
                  </a:lnTo>
                  <a:lnTo>
                    <a:pt x="5424" y="603"/>
                  </a:lnTo>
                  <a:lnTo>
                    <a:pt x="5485" y="643"/>
                  </a:lnTo>
                  <a:lnTo>
                    <a:pt x="5886" y="804"/>
                  </a:lnTo>
                  <a:lnTo>
                    <a:pt x="6248" y="1005"/>
                  </a:lnTo>
                  <a:lnTo>
                    <a:pt x="6610" y="1246"/>
                  </a:lnTo>
                  <a:lnTo>
                    <a:pt x="6931" y="1507"/>
                  </a:lnTo>
                  <a:lnTo>
                    <a:pt x="7232" y="1808"/>
                  </a:lnTo>
                  <a:lnTo>
                    <a:pt x="7513" y="2129"/>
                  </a:lnTo>
                  <a:lnTo>
                    <a:pt x="7775" y="2471"/>
                  </a:lnTo>
                  <a:lnTo>
                    <a:pt x="7996" y="2853"/>
                  </a:lnTo>
                  <a:lnTo>
                    <a:pt x="8196" y="3234"/>
                  </a:lnTo>
                  <a:lnTo>
                    <a:pt x="8357" y="3636"/>
                  </a:lnTo>
                  <a:lnTo>
                    <a:pt x="8478" y="4038"/>
                  </a:lnTo>
                  <a:lnTo>
                    <a:pt x="8558" y="4460"/>
                  </a:lnTo>
                  <a:lnTo>
                    <a:pt x="8618" y="4881"/>
                  </a:lnTo>
                  <a:lnTo>
                    <a:pt x="8638" y="5303"/>
                  </a:lnTo>
                  <a:lnTo>
                    <a:pt x="8598" y="5725"/>
                  </a:lnTo>
                  <a:lnTo>
                    <a:pt x="8538" y="6147"/>
                  </a:lnTo>
                  <a:lnTo>
                    <a:pt x="8417" y="6549"/>
                  </a:lnTo>
                  <a:lnTo>
                    <a:pt x="8277" y="6950"/>
                  </a:lnTo>
                  <a:lnTo>
                    <a:pt x="8076" y="7332"/>
                  </a:lnTo>
                  <a:lnTo>
                    <a:pt x="7855" y="7694"/>
                  </a:lnTo>
                  <a:lnTo>
                    <a:pt x="7594" y="8035"/>
                  </a:lnTo>
                  <a:lnTo>
                    <a:pt x="7313" y="8356"/>
                  </a:lnTo>
                  <a:lnTo>
                    <a:pt x="6991" y="8638"/>
                  </a:lnTo>
                  <a:lnTo>
                    <a:pt x="6670" y="8919"/>
                  </a:lnTo>
                  <a:lnTo>
                    <a:pt x="6308" y="9160"/>
                  </a:lnTo>
                  <a:lnTo>
                    <a:pt x="5927" y="9361"/>
                  </a:lnTo>
                  <a:lnTo>
                    <a:pt x="5545" y="9542"/>
                  </a:lnTo>
                  <a:lnTo>
                    <a:pt x="5143" y="9682"/>
                  </a:lnTo>
                  <a:lnTo>
                    <a:pt x="4721" y="9783"/>
                  </a:lnTo>
                  <a:lnTo>
                    <a:pt x="4299" y="9863"/>
                  </a:lnTo>
                  <a:lnTo>
                    <a:pt x="3878" y="9883"/>
                  </a:lnTo>
                  <a:lnTo>
                    <a:pt x="3456" y="9863"/>
                  </a:lnTo>
                  <a:lnTo>
                    <a:pt x="3134" y="9823"/>
                  </a:lnTo>
                  <a:lnTo>
                    <a:pt x="2833" y="9763"/>
                  </a:lnTo>
                  <a:lnTo>
                    <a:pt x="2552" y="9682"/>
                  </a:lnTo>
                  <a:lnTo>
                    <a:pt x="2271" y="9582"/>
                  </a:lnTo>
                  <a:lnTo>
                    <a:pt x="2010" y="9461"/>
                  </a:lnTo>
                  <a:lnTo>
                    <a:pt x="1768" y="9321"/>
                  </a:lnTo>
                  <a:lnTo>
                    <a:pt x="1548" y="9160"/>
                  </a:lnTo>
                  <a:lnTo>
                    <a:pt x="1347" y="8979"/>
                  </a:lnTo>
                  <a:lnTo>
                    <a:pt x="1146" y="8758"/>
                  </a:lnTo>
                  <a:lnTo>
                    <a:pt x="985" y="8517"/>
                  </a:lnTo>
                  <a:lnTo>
                    <a:pt x="844" y="8276"/>
                  </a:lnTo>
                  <a:lnTo>
                    <a:pt x="744" y="8015"/>
                  </a:lnTo>
                  <a:lnTo>
                    <a:pt x="684" y="7754"/>
                  </a:lnTo>
                  <a:lnTo>
                    <a:pt x="644" y="7493"/>
                  </a:lnTo>
                  <a:lnTo>
                    <a:pt x="644" y="7211"/>
                  </a:lnTo>
                  <a:lnTo>
                    <a:pt x="684" y="6970"/>
                  </a:lnTo>
                  <a:lnTo>
                    <a:pt x="724" y="6830"/>
                  </a:lnTo>
                  <a:lnTo>
                    <a:pt x="784" y="6709"/>
                  </a:lnTo>
                  <a:lnTo>
                    <a:pt x="905" y="6468"/>
                  </a:lnTo>
                  <a:lnTo>
                    <a:pt x="1065" y="6267"/>
                  </a:lnTo>
                  <a:lnTo>
                    <a:pt x="1266" y="6087"/>
                  </a:lnTo>
                  <a:lnTo>
                    <a:pt x="1487" y="5946"/>
                  </a:lnTo>
                  <a:lnTo>
                    <a:pt x="1708" y="5825"/>
                  </a:lnTo>
                  <a:lnTo>
                    <a:pt x="1969" y="5765"/>
                  </a:lnTo>
                  <a:lnTo>
                    <a:pt x="2210" y="5765"/>
                  </a:lnTo>
                  <a:lnTo>
                    <a:pt x="2331" y="5785"/>
                  </a:lnTo>
                  <a:lnTo>
                    <a:pt x="2451" y="5805"/>
                  </a:lnTo>
                  <a:lnTo>
                    <a:pt x="2572" y="5846"/>
                  </a:lnTo>
                  <a:lnTo>
                    <a:pt x="2693" y="5906"/>
                  </a:lnTo>
                  <a:lnTo>
                    <a:pt x="2793" y="5986"/>
                  </a:lnTo>
                  <a:lnTo>
                    <a:pt x="2913" y="6067"/>
                  </a:lnTo>
                  <a:lnTo>
                    <a:pt x="2994" y="6167"/>
                  </a:lnTo>
                  <a:lnTo>
                    <a:pt x="3094" y="6287"/>
                  </a:lnTo>
                  <a:lnTo>
                    <a:pt x="3215" y="6488"/>
                  </a:lnTo>
                  <a:lnTo>
                    <a:pt x="3295" y="6709"/>
                  </a:lnTo>
                  <a:lnTo>
                    <a:pt x="3295" y="6810"/>
                  </a:lnTo>
                  <a:lnTo>
                    <a:pt x="3315" y="6910"/>
                  </a:lnTo>
                  <a:lnTo>
                    <a:pt x="3295" y="7031"/>
                  </a:lnTo>
                  <a:lnTo>
                    <a:pt x="3275" y="7131"/>
                  </a:lnTo>
                  <a:lnTo>
                    <a:pt x="3275" y="7191"/>
                  </a:lnTo>
                  <a:lnTo>
                    <a:pt x="3275" y="7252"/>
                  </a:lnTo>
                  <a:lnTo>
                    <a:pt x="3295" y="7312"/>
                  </a:lnTo>
                  <a:lnTo>
                    <a:pt x="3315" y="7372"/>
                  </a:lnTo>
                  <a:lnTo>
                    <a:pt x="3355" y="7432"/>
                  </a:lnTo>
                  <a:lnTo>
                    <a:pt x="3396" y="7473"/>
                  </a:lnTo>
                  <a:lnTo>
                    <a:pt x="3456" y="7493"/>
                  </a:lnTo>
                  <a:lnTo>
                    <a:pt x="3516" y="7513"/>
                  </a:lnTo>
                  <a:lnTo>
                    <a:pt x="3576" y="7533"/>
                  </a:lnTo>
                  <a:lnTo>
                    <a:pt x="3657" y="7533"/>
                  </a:lnTo>
                  <a:lnTo>
                    <a:pt x="3717" y="7513"/>
                  </a:lnTo>
                  <a:lnTo>
                    <a:pt x="3757" y="7493"/>
                  </a:lnTo>
                  <a:lnTo>
                    <a:pt x="3817" y="7453"/>
                  </a:lnTo>
                  <a:lnTo>
                    <a:pt x="3858" y="7412"/>
                  </a:lnTo>
                  <a:lnTo>
                    <a:pt x="3898" y="7352"/>
                  </a:lnTo>
                  <a:lnTo>
                    <a:pt x="3918" y="7292"/>
                  </a:lnTo>
                  <a:lnTo>
                    <a:pt x="3958" y="7111"/>
                  </a:lnTo>
                  <a:lnTo>
                    <a:pt x="3958" y="6930"/>
                  </a:lnTo>
                  <a:lnTo>
                    <a:pt x="3958" y="6749"/>
                  </a:lnTo>
                  <a:lnTo>
                    <a:pt x="3918" y="6569"/>
                  </a:lnTo>
                  <a:lnTo>
                    <a:pt x="3878" y="6408"/>
                  </a:lnTo>
                  <a:lnTo>
                    <a:pt x="3817" y="6227"/>
                  </a:lnTo>
                  <a:lnTo>
                    <a:pt x="3717" y="6067"/>
                  </a:lnTo>
                  <a:lnTo>
                    <a:pt x="3617" y="5886"/>
                  </a:lnTo>
                  <a:lnTo>
                    <a:pt x="3476" y="5725"/>
                  </a:lnTo>
                  <a:lnTo>
                    <a:pt x="3335" y="5584"/>
                  </a:lnTo>
                  <a:lnTo>
                    <a:pt x="3175" y="5464"/>
                  </a:lnTo>
                  <a:lnTo>
                    <a:pt x="3014" y="5343"/>
                  </a:lnTo>
                  <a:lnTo>
                    <a:pt x="2833" y="5263"/>
                  </a:lnTo>
                  <a:lnTo>
                    <a:pt x="2632" y="5183"/>
                  </a:lnTo>
                  <a:lnTo>
                    <a:pt x="2451" y="5143"/>
                  </a:lnTo>
                  <a:lnTo>
                    <a:pt x="2251" y="5102"/>
                  </a:lnTo>
                  <a:lnTo>
                    <a:pt x="2070" y="5102"/>
                  </a:lnTo>
                  <a:lnTo>
                    <a:pt x="1889" y="5122"/>
                  </a:lnTo>
                  <a:lnTo>
                    <a:pt x="1708" y="5163"/>
                  </a:lnTo>
                  <a:lnTo>
                    <a:pt x="1527" y="5203"/>
                  </a:lnTo>
                  <a:lnTo>
                    <a:pt x="1367" y="5263"/>
                  </a:lnTo>
                  <a:lnTo>
                    <a:pt x="1186" y="5343"/>
                  </a:lnTo>
                  <a:lnTo>
                    <a:pt x="1025" y="5444"/>
                  </a:lnTo>
                  <a:lnTo>
                    <a:pt x="885" y="5544"/>
                  </a:lnTo>
                  <a:lnTo>
                    <a:pt x="744" y="5665"/>
                  </a:lnTo>
                  <a:lnTo>
                    <a:pt x="603" y="5805"/>
                  </a:lnTo>
                  <a:lnTo>
                    <a:pt x="483" y="5946"/>
                  </a:lnTo>
                  <a:lnTo>
                    <a:pt x="362" y="6107"/>
                  </a:lnTo>
                  <a:lnTo>
                    <a:pt x="262" y="6267"/>
                  </a:lnTo>
                  <a:lnTo>
                    <a:pt x="182" y="6448"/>
                  </a:lnTo>
                  <a:lnTo>
                    <a:pt x="121" y="6629"/>
                  </a:lnTo>
                  <a:lnTo>
                    <a:pt x="61" y="6810"/>
                  </a:lnTo>
                  <a:lnTo>
                    <a:pt x="21" y="6970"/>
                  </a:lnTo>
                  <a:lnTo>
                    <a:pt x="1" y="7151"/>
                  </a:lnTo>
                  <a:lnTo>
                    <a:pt x="1" y="7312"/>
                  </a:lnTo>
                  <a:lnTo>
                    <a:pt x="1" y="7493"/>
                  </a:lnTo>
                  <a:lnTo>
                    <a:pt x="41" y="7854"/>
                  </a:lnTo>
                  <a:lnTo>
                    <a:pt x="121" y="8196"/>
                  </a:lnTo>
                  <a:lnTo>
                    <a:pt x="262" y="8537"/>
                  </a:lnTo>
                  <a:lnTo>
                    <a:pt x="423" y="8859"/>
                  </a:lnTo>
                  <a:lnTo>
                    <a:pt x="644" y="9160"/>
                  </a:lnTo>
                  <a:lnTo>
                    <a:pt x="885" y="9441"/>
                  </a:lnTo>
                  <a:lnTo>
                    <a:pt x="1126" y="9662"/>
                  </a:lnTo>
                  <a:lnTo>
                    <a:pt x="1407" y="9843"/>
                  </a:lnTo>
                  <a:lnTo>
                    <a:pt x="1688" y="10024"/>
                  </a:lnTo>
                  <a:lnTo>
                    <a:pt x="2010" y="10164"/>
                  </a:lnTo>
                  <a:lnTo>
                    <a:pt x="2331" y="10285"/>
                  </a:lnTo>
                  <a:lnTo>
                    <a:pt x="2672" y="10385"/>
                  </a:lnTo>
                  <a:lnTo>
                    <a:pt x="3034" y="10466"/>
                  </a:lnTo>
                  <a:lnTo>
                    <a:pt x="3396" y="10506"/>
                  </a:lnTo>
                  <a:lnTo>
                    <a:pt x="3837" y="10526"/>
                  </a:lnTo>
                  <a:lnTo>
                    <a:pt x="4299" y="10506"/>
                  </a:lnTo>
                  <a:lnTo>
                    <a:pt x="4761" y="10446"/>
                  </a:lnTo>
                  <a:lnTo>
                    <a:pt x="5203" y="10345"/>
                  </a:lnTo>
                  <a:lnTo>
                    <a:pt x="5645" y="10204"/>
                  </a:lnTo>
                  <a:lnTo>
                    <a:pt x="6067" y="10044"/>
                  </a:lnTo>
                  <a:lnTo>
                    <a:pt x="6469" y="9823"/>
                  </a:lnTo>
                  <a:lnTo>
                    <a:pt x="6871" y="9582"/>
                  </a:lnTo>
                  <a:lnTo>
                    <a:pt x="7232" y="9321"/>
                  </a:lnTo>
                  <a:lnTo>
                    <a:pt x="7574" y="9019"/>
                  </a:lnTo>
                  <a:lnTo>
                    <a:pt x="7895" y="8698"/>
                  </a:lnTo>
                  <a:lnTo>
                    <a:pt x="8196" y="8336"/>
                  </a:lnTo>
                  <a:lnTo>
                    <a:pt x="8458" y="7975"/>
                  </a:lnTo>
                  <a:lnTo>
                    <a:pt x="8699" y="7573"/>
                  </a:lnTo>
                  <a:lnTo>
                    <a:pt x="8899" y="7171"/>
                  </a:lnTo>
                  <a:lnTo>
                    <a:pt x="9060" y="6729"/>
                  </a:lnTo>
                  <a:lnTo>
                    <a:pt x="9181" y="6287"/>
                  </a:lnTo>
                  <a:lnTo>
                    <a:pt x="9221" y="6046"/>
                  </a:lnTo>
                  <a:lnTo>
                    <a:pt x="9261" y="5805"/>
                  </a:lnTo>
                  <a:lnTo>
                    <a:pt x="9281" y="5323"/>
                  </a:lnTo>
                  <a:lnTo>
                    <a:pt x="9281" y="4821"/>
                  </a:lnTo>
                  <a:lnTo>
                    <a:pt x="9221" y="4339"/>
                  </a:lnTo>
                  <a:lnTo>
                    <a:pt x="9120" y="3877"/>
                  </a:lnTo>
                  <a:lnTo>
                    <a:pt x="8980" y="3415"/>
                  </a:lnTo>
                  <a:lnTo>
                    <a:pt x="8799" y="2953"/>
                  </a:lnTo>
                  <a:lnTo>
                    <a:pt x="8578" y="2531"/>
                  </a:lnTo>
                  <a:lnTo>
                    <a:pt x="8337" y="2109"/>
                  </a:lnTo>
                  <a:lnTo>
                    <a:pt x="8036" y="1708"/>
                  </a:lnTo>
                  <a:lnTo>
                    <a:pt x="7714" y="1346"/>
                  </a:lnTo>
                  <a:lnTo>
                    <a:pt x="7373" y="1005"/>
                  </a:lnTo>
                  <a:lnTo>
                    <a:pt x="6991" y="703"/>
                  </a:lnTo>
                  <a:lnTo>
                    <a:pt x="6589" y="442"/>
                  </a:lnTo>
                  <a:lnTo>
                    <a:pt x="6168" y="221"/>
                  </a:lnTo>
                  <a:lnTo>
                    <a:pt x="5927" y="121"/>
                  </a:lnTo>
                  <a:lnTo>
                    <a:pt x="5706" y="20"/>
                  </a:lnTo>
                  <a:lnTo>
                    <a:pt x="5645"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0" name="Google Shape;1870;p2"/>
            <p:cNvSpPr/>
            <p:nvPr/>
          </p:nvSpPr>
          <p:spPr>
            <a:xfrm>
              <a:off x="4746550" y="342575"/>
              <a:ext cx="310375" cy="598125"/>
            </a:xfrm>
            <a:custGeom>
              <a:rect b="b" l="l" r="r" t="t"/>
              <a:pathLst>
                <a:path extrusionOk="0" h="23925" w="12415">
                  <a:moveTo>
                    <a:pt x="10486" y="0"/>
                  </a:moveTo>
                  <a:lnTo>
                    <a:pt x="10426" y="20"/>
                  </a:lnTo>
                  <a:lnTo>
                    <a:pt x="10366" y="60"/>
                  </a:lnTo>
                  <a:lnTo>
                    <a:pt x="10305" y="101"/>
                  </a:lnTo>
                  <a:lnTo>
                    <a:pt x="10285" y="161"/>
                  </a:lnTo>
                  <a:lnTo>
                    <a:pt x="10265" y="221"/>
                  </a:lnTo>
                  <a:lnTo>
                    <a:pt x="10245" y="281"/>
                  </a:lnTo>
                  <a:lnTo>
                    <a:pt x="10245" y="342"/>
                  </a:lnTo>
                  <a:lnTo>
                    <a:pt x="10245" y="402"/>
                  </a:lnTo>
                  <a:lnTo>
                    <a:pt x="10285" y="462"/>
                  </a:lnTo>
                  <a:lnTo>
                    <a:pt x="10305" y="522"/>
                  </a:lnTo>
                  <a:lnTo>
                    <a:pt x="10587" y="884"/>
                  </a:lnTo>
                  <a:lnTo>
                    <a:pt x="10848" y="1266"/>
                  </a:lnTo>
                  <a:lnTo>
                    <a:pt x="11049" y="1667"/>
                  </a:lnTo>
                  <a:lnTo>
                    <a:pt x="11249" y="2089"/>
                  </a:lnTo>
                  <a:lnTo>
                    <a:pt x="11410" y="2511"/>
                  </a:lnTo>
                  <a:lnTo>
                    <a:pt x="11531" y="2953"/>
                  </a:lnTo>
                  <a:lnTo>
                    <a:pt x="11631" y="3395"/>
                  </a:lnTo>
                  <a:lnTo>
                    <a:pt x="11711" y="3857"/>
                  </a:lnTo>
                  <a:lnTo>
                    <a:pt x="11752" y="4299"/>
                  </a:lnTo>
                  <a:lnTo>
                    <a:pt x="11752" y="4761"/>
                  </a:lnTo>
                  <a:lnTo>
                    <a:pt x="11732" y="5223"/>
                  </a:lnTo>
                  <a:lnTo>
                    <a:pt x="11691" y="5665"/>
                  </a:lnTo>
                  <a:lnTo>
                    <a:pt x="11611" y="6107"/>
                  </a:lnTo>
                  <a:lnTo>
                    <a:pt x="11490" y="6549"/>
                  </a:lnTo>
                  <a:lnTo>
                    <a:pt x="11350" y="6991"/>
                  </a:lnTo>
                  <a:lnTo>
                    <a:pt x="11169" y="7412"/>
                  </a:lnTo>
                  <a:lnTo>
                    <a:pt x="10968" y="7794"/>
                  </a:lnTo>
                  <a:lnTo>
                    <a:pt x="10767" y="8156"/>
                  </a:lnTo>
                  <a:lnTo>
                    <a:pt x="10526" y="8517"/>
                  </a:lnTo>
                  <a:lnTo>
                    <a:pt x="10265" y="8839"/>
                  </a:lnTo>
                  <a:lnTo>
                    <a:pt x="10004" y="9180"/>
                  </a:lnTo>
                  <a:lnTo>
                    <a:pt x="9723" y="9481"/>
                  </a:lnTo>
                  <a:lnTo>
                    <a:pt x="9421" y="9803"/>
                  </a:lnTo>
                  <a:lnTo>
                    <a:pt x="9100" y="10084"/>
                  </a:lnTo>
                  <a:lnTo>
                    <a:pt x="8779" y="10385"/>
                  </a:lnTo>
                  <a:lnTo>
                    <a:pt x="8437" y="10646"/>
                  </a:lnTo>
                  <a:lnTo>
                    <a:pt x="7754" y="11189"/>
                  </a:lnTo>
                  <a:lnTo>
                    <a:pt x="7031" y="11691"/>
                  </a:lnTo>
                  <a:lnTo>
                    <a:pt x="6308" y="12193"/>
                  </a:lnTo>
                  <a:lnTo>
                    <a:pt x="6047" y="12374"/>
                  </a:lnTo>
                  <a:lnTo>
                    <a:pt x="5324" y="12856"/>
                  </a:lnTo>
                  <a:lnTo>
                    <a:pt x="4621" y="13338"/>
                  </a:lnTo>
                  <a:lnTo>
                    <a:pt x="3918" y="13860"/>
                  </a:lnTo>
                  <a:lnTo>
                    <a:pt x="3235" y="14383"/>
                  </a:lnTo>
                  <a:lnTo>
                    <a:pt x="2913" y="14664"/>
                  </a:lnTo>
                  <a:lnTo>
                    <a:pt x="2592" y="14945"/>
                  </a:lnTo>
                  <a:lnTo>
                    <a:pt x="2291" y="15246"/>
                  </a:lnTo>
                  <a:lnTo>
                    <a:pt x="1989" y="15568"/>
                  </a:lnTo>
                  <a:lnTo>
                    <a:pt x="1708" y="15889"/>
                  </a:lnTo>
                  <a:lnTo>
                    <a:pt x="1447" y="16211"/>
                  </a:lnTo>
                  <a:lnTo>
                    <a:pt x="1186" y="16572"/>
                  </a:lnTo>
                  <a:lnTo>
                    <a:pt x="945" y="16934"/>
                  </a:lnTo>
                  <a:lnTo>
                    <a:pt x="724" y="17315"/>
                  </a:lnTo>
                  <a:lnTo>
                    <a:pt x="523" y="17737"/>
                  </a:lnTo>
                  <a:lnTo>
                    <a:pt x="362" y="18179"/>
                  </a:lnTo>
                  <a:lnTo>
                    <a:pt x="222" y="18641"/>
                  </a:lnTo>
                  <a:lnTo>
                    <a:pt x="101" y="19103"/>
                  </a:lnTo>
                  <a:lnTo>
                    <a:pt x="41" y="19565"/>
                  </a:lnTo>
                  <a:lnTo>
                    <a:pt x="1" y="20047"/>
                  </a:lnTo>
                  <a:lnTo>
                    <a:pt x="1" y="20529"/>
                  </a:lnTo>
                  <a:lnTo>
                    <a:pt x="21" y="20991"/>
                  </a:lnTo>
                  <a:lnTo>
                    <a:pt x="101" y="21453"/>
                  </a:lnTo>
                  <a:lnTo>
                    <a:pt x="201" y="21895"/>
                  </a:lnTo>
                  <a:lnTo>
                    <a:pt x="362" y="22337"/>
                  </a:lnTo>
                  <a:lnTo>
                    <a:pt x="463" y="22538"/>
                  </a:lnTo>
                  <a:lnTo>
                    <a:pt x="563" y="22739"/>
                  </a:lnTo>
                  <a:lnTo>
                    <a:pt x="684" y="22940"/>
                  </a:lnTo>
                  <a:lnTo>
                    <a:pt x="804" y="23141"/>
                  </a:lnTo>
                  <a:lnTo>
                    <a:pt x="945" y="23321"/>
                  </a:lnTo>
                  <a:lnTo>
                    <a:pt x="1085" y="23502"/>
                  </a:lnTo>
                  <a:lnTo>
                    <a:pt x="1246" y="23663"/>
                  </a:lnTo>
                  <a:lnTo>
                    <a:pt x="1427" y="23824"/>
                  </a:lnTo>
                  <a:lnTo>
                    <a:pt x="1527" y="23904"/>
                  </a:lnTo>
                  <a:lnTo>
                    <a:pt x="1648" y="23924"/>
                  </a:lnTo>
                  <a:lnTo>
                    <a:pt x="1708" y="23904"/>
                  </a:lnTo>
                  <a:lnTo>
                    <a:pt x="1768" y="23884"/>
                  </a:lnTo>
                  <a:lnTo>
                    <a:pt x="1829" y="23844"/>
                  </a:lnTo>
                  <a:lnTo>
                    <a:pt x="1889" y="23804"/>
                  </a:lnTo>
                  <a:lnTo>
                    <a:pt x="1929" y="23743"/>
                  </a:lnTo>
                  <a:lnTo>
                    <a:pt x="1949" y="23683"/>
                  </a:lnTo>
                  <a:lnTo>
                    <a:pt x="1969" y="23623"/>
                  </a:lnTo>
                  <a:lnTo>
                    <a:pt x="1969" y="23562"/>
                  </a:lnTo>
                  <a:lnTo>
                    <a:pt x="1969" y="23502"/>
                  </a:lnTo>
                  <a:lnTo>
                    <a:pt x="1929" y="23442"/>
                  </a:lnTo>
                  <a:lnTo>
                    <a:pt x="1909" y="23402"/>
                  </a:lnTo>
                  <a:lnTo>
                    <a:pt x="1869" y="23342"/>
                  </a:lnTo>
                  <a:lnTo>
                    <a:pt x="1708" y="23201"/>
                  </a:lnTo>
                  <a:lnTo>
                    <a:pt x="1567" y="23060"/>
                  </a:lnTo>
                  <a:lnTo>
                    <a:pt x="1447" y="22900"/>
                  </a:lnTo>
                  <a:lnTo>
                    <a:pt x="1326" y="22739"/>
                  </a:lnTo>
                  <a:lnTo>
                    <a:pt x="1105" y="22397"/>
                  </a:lnTo>
                  <a:lnTo>
                    <a:pt x="945" y="22036"/>
                  </a:lnTo>
                  <a:lnTo>
                    <a:pt x="804" y="21654"/>
                  </a:lnTo>
                  <a:lnTo>
                    <a:pt x="724" y="21252"/>
                  </a:lnTo>
                  <a:lnTo>
                    <a:pt x="663" y="20851"/>
                  </a:lnTo>
                  <a:lnTo>
                    <a:pt x="643" y="20449"/>
                  </a:lnTo>
                  <a:lnTo>
                    <a:pt x="643" y="20027"/>
                  </a:lnTo>
                  <a:lnTo>
                    <a:pt x="684" y="19605"/>
                  </a:lnTo>
                  <a:lnTo>
                    <a:pt x="744" y="19204"/>
                  </a:lnTo>
                  <a:lnTo>
                    <a:pt x="844" y="18782"/>
                  </a:lnTo>
                  <a:lnTo>
                    <a:pt x="965" y="18380"/>
                  </a:lnTo>
                  <a:lnTo>
                    <a:pt x="1125" y="17998"/>
                  </a:lnTo>
                  <a:lnTo>
                    <a:pt x="1306" y="17617"/>
                  </a:lnTo>
                  <a:lnTo>
                    <a:pt x="1507" y="17275"/>
                  </a:lnTo>
                  <a:lnTo>
                    <a:pt x="1728" y="16934"/>
                  </a:lnTo>
                  <a:lnTo>
                    <a:pt x="1969" y="16592"/>
                  </a:lnTo>
                  <a:lnTo>
                    <a:pt x="2230" y="16291"/>
                  </a:lnTo>
                  <a:lnTo>
                    <a:pt x="2491" y="15969"/>
                  </a:lnTo>
                  <a:lnTo>
                    <a:pt x="2773" y="15688"/>
                  </a:lnTo>
                  <a:lnTo>
                    <a:pt x="3074" y="15407"/>
                  </a:lnTo>
                  <a:lnTo>
                    <a:pt x="3375" y="15126"/>
                  </a:lnTo>
                  <a:lnTo>
                    <a:pt x="3697" y="14865"/>
                  </a:lnTo>
                  <a:lnTo>
                    <a:pt x="4339" y="14342"/>
                  </a:lnTo>
                  <a:lnTo>
                    <a:pt x="5022" y="13860"/>
                  </a:lnTo>
                  <a:lnTo>
                    <a:pt x="5705" y="13378"/>
                  </a:lnTo>
                  <a:lnTo>
                    <a:pt x="6408" y="12916"/>
                  </a:lnTo>
                  <a:lnTo>
                    <a:pt x="6670" y="12735"/>
                  </a:lnTo>
                  <a:lnTo>
                    <a:pt x="7433" y="12213"/>
                  </a:lnTo>
                  <a:lnTo>
                    <a:pt x="8176" y="11691"/>
                  </a:lnTo>
                  <a:lnTo>
                    <a:pt x="8899" y="11128"/>
                  </a:lnTo>
                  <a:lnTo>
                    <a:pt x="9241" y="10847"/>
                  </a:lnTo>
                  <a:lnTo>
                    <a:pt x="9582" y="10546"/>
                  </a:lnTo>
                  <a:lnTo>
                    <a:pt x="9904" y="10225"/>
                  </a:lnTo>
                  <a:lnTo>
                    <a:pt x="10225" y="9903"/>
                  </a:lnTo>
                  <a:lnTo>
                    <a:pt x="10526" y="9562"/>
                  </a:lnTo>
                  <a:lnTo>
                    <a:pt x="10807" y="9220"/>
                  </a:lnTo>
                  <a:lnTo>
                    <a:pt x="11069" y="8859"/>
                  </a:lnTo>
                  <a:lnTo>
                    <a:pt x="11330" y="8477"/>
                  </a:lnTo>
                  <a:lnTo>
                    <a:pt x="11551" y="8095"/>
                  </a:lnTo>
                  <a:lnTo>
                    <a:pt x="11752" y="7694"/>
                  </a:lnTo>
                  <a:lnTo>
                    <a:pt x="11952" y="7232"/>
                  </a:lnTo>
                  <a:lnTo>
                    <a:pt x="12113" y="6749"/>
                  </a:lnTo>
                  <a:lnTo>
                    <a:pt x="12234" y="6267"/>
                  </a:lnTo>
                  <a:lnTo>
                    <a:pt x="12334" y="5765"/>
                  </a:lnTo>
                  <a:lnTo>
                    <a:pt x="12394" y="5263"/>
                  </a:lnTo>
                  <a:lnTo>
                    <a:pt x="12414" y="4761"/>
                  </a:lnTo>
                  <a:lnTo>
                    <a:pt x="12394" y="4259"/>
                  </a:lnTo>
                  <a:lnTo>
                    <a:pt x="12354" y="3777"/>
                  </a:lnTo>
                  <a:lnTo>
                    <a:pt x="12274" y="3274"/>
                  </a:lnTo>
                  <a:lnTo>
                    <a:pt x="12173" y="2792"/>
                  </a:lnTo>
                  <a:lnTo>
                    <a:pt x="12013" y="2310"/>
                  </a:lnTo>
                  <a:lnTo>
                    <a:pt x="11852" y="1828"/>
                  </a:lnTo>
                  <a:lnTo>
                    <a:pt x="11631" y="1386"/>
                  </a:lnTo>
                  <a:lnTo>
                    <a:pt x="11390" y="944"/>
                  </a:lnTo>
                  <a:lnTo>
                    <a:pt x="11129" y="522"/>
                  </a:lnTo>
                  <a:lnTo>
                    <a:pt x="10828" y="101"/>
                  </a:lnTo>
                  <a:lnTo>
                    <a:pt x="10767" y="60"/>
                  </a:lnTo>
                  <a:lnTo>
                    <a:pt x="10727" y="20"/>
                  </a:lnTo>
                  <a:lnTo>
                    <a:pt x="10667"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1" name="Google Shape;1871;p2"/>
            <p:cNvSpPr/>
            <p:nvPr/>
          </p:nvSpPr>
          <p:spPr>
            <a:xfrm>
              <a:off x="4558725" y="748825"/>
              <a:ext cx="131600" cy="260650"/>
            </a:xfrm>
            <a:custGeom>
              <a:rect b="b" l="l" r="r" t="t"/>
              <a:pathLst>
                <a:path extrusionOk="0" h="10426" w="5264">
                  <a:moveTo>
                    <a:pt x="2773" y="1"/>
                  </a:moveTo>
                  <a:lnTo>
                    <a:pt x="2713" y="41"/>
                  </a:lnTo>
                  <a:lnTo>
                    <a:pt x="2652" y="61"/>
                  </a:lnTo>
                  <a:lnTo>
                    <a:pt x="2612" y="121"/>
                  </a:lnTo>
                  <a:lnTo>
                    <a:pt x="2572" y="161"/>
                  </a:lnTo>
                  <a:lnTo>
                    <a:pt x="2552" y="222"/>
                  </a:lnTo>
                  <a:lnTo>
                    <a:pt x="2532" y="302"/>
                  </a:lnTo>
                  <a:lnTo>
                    <a:pt x="2552" y="362"/>
                  </a:lnTo>
                  <a:lnTo>
                    <a:pt x="2552" y="423"/>
                  </a:lnTo>
                  <a:lnTo>
                    <a:pt x="2572" y="483"/>
                  </a:lnTo>
                  <a:lnTo>
                    <a:pt x="2612" y="523"/>
                  </a:lnTo>
                  <a:lnTo>
                    <a:pt x="2673" y="563"/>
                  </a:lnTo>
                  <a:lnTo>
                    <a:pt x="2954" y="824"/>
                  </a:lnTo>
                  <a:lnTo>
                    <a:pt x="3215" y="1085"/>
                  </a:lnTo>
                  <a:lnTo>
                    <a:pt x="3456" y="1367"/>
                  </a:lnTo>
                  <a:lnTo>
                    <a:pt x="3677" y="1668"/>
                  </a:lnTo>
                  <a:lnTo>
                    <a:pt x="3878" y="1989"/>
                  </a:lnTo>
                  <a:lnTo>
                    <a:pt x="4059" y="2311"/>
                  </a:lnTo>
                  <a:lnTo>
                    <a:pt x="4199" y="2652"/>
                  </a:lnTo>
                  <a:lnTo>
                    <a:pt x="4340" y="3014"/>
                  </a:lnTo>
                  <a:lnTo>
                    <a:pt x="4440" y="3355"/>
                  </a:lnTo>
                  <a:lnTo>
                    <a:pt x="4521" y="3737"/>
                  </a:lnTo>
                  <a:lnTo>
                    <a:pt x="4581" y="4099"/>
                  </a:lnTo>
                  <a:lnTo>
                    <a:pt x="4621" y="4480"/>
                  </a:lnTo>
                  <a:lnTo>
                    <a:pt x="4621" y="4842"/>
                  </a:lnTo>
                  <a:lnTo>
                    <a:pt x="4601" y="5223"/>
                  </a:lnTo>
                  <a:lnTo>
                    <a:pt x="4541" y="5585"/>
                  </a:lnTo>
                  <a:lnTo>
                    <a:pt x="4460" y="5947"/>
                  </a:lnTo>
                  <a:lnTo>
                    <a:pt x="4360" y="6308"/>
                  </a:lnTo>
                  <a:lnTo>
                    <a:pt x="4219" y="6670"/>
                  </a:lnTo>
                  <a:lnTo>
                    <a:pt x="4059" y="6991"/>
                  </a:lnTo>
                  <a:lnTo>
                    <a:pt x="3878" y="7333"/>
                  </a:lnTo>
                  <a:lnTo>
                    <a:pt x="3677" y="7634"/>
                  </a:lnTo>
                  <a:lnTo>
                    <a:pt x="3436" y="7935"/>
                  </a:lnTo>
                  <a:lnTo>
                    <a:pt x="3195" y="8216"/>
                  </a:lnTo>
                  <a:lnTo>
                    <a:pt x="2934" y="8478"/>
                  </a:lnTo>
                  <a:lnTo>
                    <a:pt x="2632" y="8719"/>
                  </a:lnTo>
                  <a:lnTo>
                    <a:pt x="2331" y="8940"/>
                  </a:lnTo>
                  <a:lnTo>
                    <a:pt x="2030" y="9140"/>
                  </a:lnTo>
                  <a:lnTo>
                    <a:pt x="1688" y="9321"/>
                  </a:lnTo>
                  <a:lnTo>
                    <a:pt x="1347" y="9482"/>
                  </a:lnTo>
                  <a:lnTo>
                    <a:pt x="1005" y="9602"/>
                  </a:lnTo>
                  <a:lnTo>
                    <a:pt x="644" y="9723"/>
                  </a:lnTo>
                  <a:lnTo>
                    <a:pt x="282" y="9783"/>
                  </a:lnTo>
                  <a:lnTo>
                    <a:pt x="222" y="9803"/>
                  </a:lnTo>
                  <a:lnTo>
                    <a:pt x="162" y="9843"/>
                  </a:lnTo>
                  <a:lnTo>
                    <a:pt x="101" y="9864"/>
                  </a:lnTo>
                  <a:lnTo>
                    <a:pt x="61" y="9924"/>
                  </a:lnTo>
                  <a:lnTo>
                    <a:pt x="41" y="9984"/>
                  </a:lnTo>
                  <a:lnTo>
                    <a:pt x="21" y="10024"/>
                  </a:lnTo>
                  <a:lnTo>
                    <a:pt x="1" y="10105"/>
                  </a:lnTo>
                  <a:lnTo>
                    <a:pt x="21" y="10165"/>
                  </a:lnTo>
                  <a:lnTo>
                    <a:pt x="41" y="10265"/>
                  </a:lnTo>
                  <a:lnTo>
                    <a:pt x="122" y="10366"/>
                  </a:lnTo>
                  <a:lnTo>
                    <a:pt x="222" y="10406"/>
                  </a:lnTo>
                  <a:lnTo>
                    <a:pt x="342" y="10426"/>
                  </a:lnTo>
                  <a:lnTo>
                    <a:pt x="383" y="10426"/>
                  </a:lnTo>
                  <a:lnTo>
                    <a:pt x="804" y="10346"/>
                  </a:lnTo>
                  <a:lnTo>
                    <a:pt x="1206" y="10225"/>
                  </a:lnTo>
                  <a:lnTo>
                    <a:pt x="1588" y="10085"/>
                  </a:lnTo>
                  <a:lnTo>
                    <a:pt x="1970" y="9904"/>
                  </a:lnTo>
                  <a:lnTo>
                    <a:pt x="2351" y="9703"/>
                  </a:lnTo>
                  <a:lnTo>
                    <a:pt x="2693" y="9482"/>
                  </a:lnTo>
                  <a:lnTo>
                    <a:pt x="3034" y="9221"/>
                  </a:lnTo>
                  <a:lnTo>
                    <a:pt x="3356" y="8960"/>
                  </a:lnTo>
                  <a:lnTo>
                    <a:pt x="3657" y="8658"/>
                  </a:lnTo>
                  <a:lnTo>
                    <a:pt x="3938" y="8337"/>
                  </a:lnTo>
                  <a:lnTo>
                    <a:pt x="4199" y="8016"/>
                  </a:lnTo>
                  <a:lnTo>
                    <a:pt x="4440" y="7654"/>
                  </a:lnTo>
                  <a:lnTo>
                    <a:pt x="4641" y="7292"/>
                  </a:lnTo>
                  <a:lnTo>
                    <a:pt x="4822" y="6911"/>
                  </a:lnTo>
                  <a:lnTo>
                    <a:pt x="4983" y="6529"/>
                  </a:lnTo>
                  <a:lnTo>
                    <a:pt x="5103" y="6127"/>
                  </a:lnTo>
                  <a:lnTo>
                    <a:pt x="5183" y="5705"/>
                  </a:lnTo>
                  <a:lnTo>
                    <a:pt x="5244" y="5284"/>
                  </a:lnTo>
                  <a:lnTo>
                    <a:pt x="5264" y="4882"/>
                  </a:lnTo>
                  <a:lnTo>
                    <a:pt x="5264" y="4460"/>
                  </a:lnTo>
                  <a:lnTo>
                    <a:pt x="5224" y="4038"/>
                  </a:lnTo>
                  <a:lnTo>
                    <a:pt x="5163" y="3616"/>
                  </a:lnTo>
                  <a:lnTo>
                    <a:pt x="5083" y="3195"/>
                  </a:lnTo>
                  <a:lnTo>
                    <a:pt x="4963" y="2793"/>
                  </a:lnTo>
                  <a:lnTo>
                    <a:pt x="4802" y="2411"/>
                  </a:lnTo>
                  <a:lnTo>
                    <a:pt x="4621" y="2009"/>
                  </a:lnTo>
                  <a:lnTo>
                    <a:pt x="4440" y="1648"/>
                  </a:lnTo>
                  <a:lnTo>
                    <a:pt x="4199" y="1286"/>
                  </a:lnTo>
                  <a:lnTo>
                    <a:pt x="3958" y="945"/>
                  </a:lnTo>
                  <a:lnTo>
                    <a:pt x="3677" y="644"/>
                  </a:lnTo>
                  <a:lnTo>
                    <a:pt x="3396" y="342"/>
                  </a:lnTo>
                  <a:lnTo>
                    <a:pt x="3074" y="61"/>
                  </a:lnTo>
                  <a:lnTo>
                    <a:pt x="3014" y="21"/>
                  </a:lnTo>
                  <a:lnTo>
                    <a:pt x="2954" y="1"/>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2" name="Google Shape;1872;p2"/>
            <p:cNvSpPr/>
            <p:nvPr/>
          </p:nvSpPr>
          <p:spPr>
            <a:xfrm>
              <a:off x="4647125" y="1017000"/>
              <a:ext cx="171775" cy="293800"/>
            </a:xfrm>
            <a:custGeom>
              <a:rect b="b" l="l" r="r" t="t"/>
              <a:pathLst>
                <a:path extrusionOk="0" h="11752" w="6871">
                  <a:moveTo>
                    <a:pt x="3033" y="0"/>
                  </a:moveTo>
                  <a:lnTo>
                    <a:pt x="2813" y="20"/>
                  </a:lnTo>
                  <a:lnTo>
                    <a:pt x="2571" y="40"/>
                  </a:lnTo>
                  <a:lnTo>
                    <a:pt x="2351" y="81"/>
                  </a:lnTo>
                  <a:lnTo>
                    <a:pt x="2130" y="121"/>
                  </a:lnTo>
                  <a:lnTo>
                    <a:pt x="1929" y="181"/>
                  </a:lnTo>
                  <a:lnTo>
                    <a:pt x="1708" y="261"/>
                  </a:lnTo>
                  <a:lnTo>
                    <a:pt x="1507" y="362"/>
                  </a:lnTo>
                  <a:lnTo>
                    <a:pt x="1326" y="462"/>
                  </a:lnTo>
                  <a:lnTo>
                    <a:pt x="1145" y="583"/>
                  </a:lnTo>
                  <a:lnTo>
                    <a:pt x="965" y="723"/>
                  </a:lnTo>
                  <a:lnTo>
                    <a:pt x="804" y="884"/>
                  </a:lnTo>
                  <a:lnTo>
                    <a:pt x="643" y="1045"/>
                  </a:lnTo>
                  <a:lnTo>
                    <a:pt x="503" y="1246"/>
                  </a:lnTo>
                  <a:lnTo>
                    <a:pt x="362" y="1426"/>
                  </a:lnTo>
                  <a:lnTo>
                    <a:pt x="261" y="1647"/>
                  </a:lnTo>
                  <a:lnTo>
                    <a:pt x="181" y="1848"/>
                  </a:lnTo>
                  <a:lnTo>
                    <a:pt x="101" y="2069"/>
                  </a:lnTo>
                  <a:lnTo>
                    <a:pt x="41" y="2310"/>
                  </a:lnTo>
                  <a:lnTo>
                    <a:pt x="20" y="2531"/>
                  </a:lnTo>
                  <a:lnTo>
                    <a:pt x="0" y="2752"/>
                  </a:lnTo>
                  <a:lnTo>
                    <a:pt x="0" y="2993"/>
                  </a:lnTo>
                  <a:lnTo>
                    <a:pt x="20" y="3214"/>
                  </a:lnTo>
                  <a:lnTo>
                    <a:pt x="61" y="3435"/>
                  </a:lnTo>
                  <a:lnTo>
                    <a:pt x="121" y="3656"/>
                  </a:lnTo>
                  <a:lnTo>
                    <a:pt x="201" y="3857"/>
                  </a:lnTo>
                  <a:lnTo>
                    <a:pt x="302" y="4058"/>
                  </a:lnTo>
                  <a:lnTo>
                    <a:pt x="422" y="4259"/>
                  </a:lnTo>
                  <a:lnTo>
                    <a:pt x="583" y="4440"/>
                  </a:lnTo>
                  <a:lnTo>
                    <a:pt x="744" y="4620"/>
                  </a:lnTo>
                  <a:lnTo>
                    <a:pt x="924" y="4761"/>
                  </a:lnTo>
                  <a:lnTo>
                    <a:pt x="1125" y="4902"/>
                  </a:lnTo>
                  <a:lnTo>
                    <a:pt x="1346" y="5022"/>
                  </a:lnTo>
                  <a:lnTo>
                    <a:pt x="1587" y="5102"/>
                  </a:lnTo>
                  <a:lnTo>
                    <a:pt x="1828" y="5183"/>
                  </a:lnTo>
                  <a:lnTo>
                    <a:pt x="2069" y="5223"/>
                  </a:lnTo>
                  <a:lnTo>
                    <a:pt x="2310" y="5243"/>
                  </a:lnTo>
                  <a:lnTo>
                    <a:pt x="2531" y="5223"/>
                  </a:lnTo>
                  <a:lnTo>
                    <a:pt x="2772" y="5203"/>
                  </a:lnTo>
                  <a:lnTo>
                    <a:pt x="2993" y="5163"/>
                  </a:lnTo>
                  <a:lnTo>
                    <a:pt x="3194" y="5082"/>
                  </a:lnTo>
                  <a:lnTo>
                    <a:pt x="3395" y="5002"/>
                  </a:lnTo>
                  <a:lnTo>
                    <a:pt x="3576" y="4881"/>
                  </a:lnTo>
                  <a:lnTo>
                    <a:pt x="3757" y="4761"/>
                  </a:lnTo>
                  <a:lnTo>
                    <a:pt x="3797" y="4701"/>
                  </a:lnTo>
                  <a:lnTo>
                    <a:pt x="3837" y="4640"/>
                  </a:lnTo>
                  <a:lnTo>
                    <a:pt x="3857" y="4600"/>
                  </a:lnTo>
                  <a:lnTo>
                    <a:pt x="3877" y="4520"/>
                  </a:lnTo>
                  <a:lnTo>
                    <a:pt x="3877" y="4460"/>
                  </a:lnTo>
                  <a:lnTo>
                    <a:pt x="3857" y="4399"/>
                  </a:lnTo>
                  <a:lnTo>
                    <a:pt x="3837" y="4339"/>
                  </a:lnTo>
                  <a:lnTo>
                    <a:pt x="3797" y="4299"/>
                  </a:lnTo>
                  <a:lnTo>
                    <a:pt x="3737" y="4239"/>
                  </a:lnTo>
                  <a:lnTo>
                    <a:pt x="3696" y="4219"/>
                  </a:lnTo>
                  <a:lnTo>
                    <a:pt x="3636" y="4199"/>
                  </a:lnTo>
                  <a:lnTo>
                    <a:pt x="3576" y="4178"/>
                  </a:lnTo>
                  <a:lnTo>
                    <a:pt x="3516" y="4178"/>
                  </a:lnTo>
                  <a:lnTo>
                    <a:pt x="3435" y="4199"/>
                  </a:lnTo>
                  <a:lnTo>
                    <a:pt x="3395" y="4219"/>
                  </a:lnTo>
                  <a:lnTo>
                    <a:pt x="3335" y="4259"/>
                  </a:lnTo>
                  <a:lnTo>
                    <a:pt x="3214" y="4339"/>
                  </a:lnTo>
                  <a:lnTo>
                    <a:pt x="3094" y="4419"/>
                  </a:lnTo>
                  <a:lnTo>
                    <a:pt x="2953" y="4480"/>
                  </a:lnTo>
                  <a:lnTo>
                    <a:pt x="2792" y="4540"/>
                  </a:lnTo>
                  <a:lnTo>
                    <a:pt x="2652" y="4560"/>
                  </a:lnTo>
                  <a:lnTo>
                    <a:pt x="2491" y="4580"/>
                  </a:lnTo>
                  <a:lnTo>
                    <a:pt x="2150" y="4580"/>
                  </a:lnTo>
                  <a:lnTo>
                    <a:pt x="1969" y="4540"/>
                  </a:lnTo>
                  <a:lnTo>
                    <a:pt x="1788" y="4500"/>
                  </a:lnTo>
                  <a:lnTo>
                    <a:pt x="1627" y="4419"/>
                  </a:lnTo>
                  <a:lnTo>
                    <a:pt x="1467" y="4339"/>
                  </a:lnTo>
                  <a:lnTo>
                    <a:pt x="1326" y="4239"/>
                  </a:lnTo>
                  <a:lnTo>
                    <a:pt x="1185" y="4138"/>
                  </a:lnTo>
                  <a:lnTo>
                    <a:pt x="1065" y="4018"/>
                  </a:lnTo>
                  <a:lnTo>
                    <a:pt x="965" y="3877"/>
                  </a:lnTo>
                  <a:lnTo>
                    <a:pt x="884" y="3737"/>
                  </a:lnTo>
                  <a:lnTo>
                    <a:pt x="804" y="3596"/>
                  </a:lnTo>
                  <a:lnTo>
                    <a:pt x="744" y="3435"/>
                  </a:lnTo>
                  <a:lnTo>
                    <a:pt x="703" y="3275"/>
                  </a:lnTo>
                  <a:lnTo>
                    <a:pt x="663" y="3114"/>
                  </a:lnTo>
                  <a:lnTo>
                    <a:pt x="663" y="2933"/>
                  </a:lnTo>
                  <a:lnTo>
                    <a:pt x="643" y="2772"/>
                  </a:lnTo>
                  <a:lnTo>
                    <a:pt x="663" y="2592"/>
                  </a:lnTo>
                  <a:lnTo>
                    <a:pt x="683" y="2411"/>
                  </a:lnTo>
                  <a:lnTo>
                    <a:pt x="744" y="2250"/>
                  </a:lnTo>
                  <a:lnTo>
                    <a:pt x="784" y="2069"/>
                  </a:lnTo>
                  <a:lnTo>
                    <a:pt x="864" y="1909"/>
                  </a:lnTo>
                  <a:lnTo>
                    <a:pt x="944" y="1768"/>
                  </a:lnTo>
                  <a:lnTo>
                    <a:pt x="1025" y="1607"/>
                  </a:lnTo>
                  <a:lnTo>
                    <a:pt x="1145" y="1467"/>
                  </a:lnTo>
                  <a:lnTo>
                    <a:pt x="1266" y="1346"/>
                  </a:lnTo>
                  <a:lnTo>
                    <a:pt x="1386" y="1226"/>
                  </a:lnTo>
                  <a:lnTo>
                    <a:pt x="1527" y="1125"/>
                  </a:lnTo>
                  <a:lnTo>
                    <a:pt x="1668" y="1025"/>
                  </a:lnTo>
                  <a:lnTo>
                    <a:pt x="1828" y="944"/>
                  </a:lnTo>
                  <a:lnTo>
                    <a:pt x="1989" y="864"/>
                  </a:lnTo>
                  <a:lnTo>
                    <a:pt x="2150" y="804"/>
                  </a:lnTo>
                  <a:lnTo>
                    <a:pt x="2491" y="703"/>
                  </a:lnTo>
                  <a:lnTo>
                    <a:pt x="2853" y="663"/>
                  </a:lnTo>
                  <a:lnTo>
                    <a:pt x="3214" y="663"/>
                  </a:lnTo>
                  <a:lnTo>
                    <a:pt x="3395" y="683"/>
                  </a:lnTo>
                  <a:lnTo>
                    <a:pt x="3576" y="723"/>
                  </a:lnTo>
                  <a:lnTo>
                    <a:pt x="3757" y="764"/>
                  </a:lnTo>
                  <a:lnTo>
                    <a:pt x="3937" y="824"/>
                  </a:lnTo>
                  <a:lnTo>
                    <a:pt x="4259" y="964"/>
                  </a:lnTo>
                  <a:lnTo>
                    <a:pt x="4580" y="1145"/>
                  </a:lnTo>
                  <a:lnTo>
                    <a:pt x="4861" y="1366"/>
                  </a:lnTo>
                  <a:lnTo>
                    <a:pt x="5123" y="1607"/>
                  </a:lnTo>
                  <a:lnTo>
                    <a:pt x="5384" y="1888"/>
                  </a:lnTo>
                  <a:lnTo>
                    <a:pt x="5585" y="2210"/>
                  </a:lnTo>
                  <a:lnTo>
                    <a:pt x="5785" y="2531"/>
                  </a:lnTo>
                  <a:lnTo>
                    <a:pt x="5926" y="2893"/>
                  </a:lnTo>
                  <a:lnTo>
                    <a:pt x="6047" y="3234"/>
                  </a:lnTo>
                  <a:lnTo>
                    <a:pt x="6127" y="3576"/>
                  </a:lnTo>
                  <a:lnTo>
                    <a:pt x="6187" y="3937"/>
                  </a:lnTo>
                  <a:lnTo>
                    <a:pt x="6227" y="4319"/>
                  </a:lnTo>
                  <a:lnTo>
                    <a:pt x="6227" y="4701"/>
                  </a:lnTo>
                  <a:lnTo>
                    <a:pt x="6207" y="5102"/>
                  </a:lnTo>
                  <a:lnTo>
                    <a:pt x="6147" y="5504"/>
                  </a:lnTo>
                  <a:lnTo>
                    <a:pt x="6067" y="5906"/>
                  </a:lnTo>
                  <a:lnTo>
                    <a:pt x="5926" y="6388"/>
                  </a:lnTo>
                  <a:lnTo>
                    <a:pt x="5745" y="6870"/>
                  </a:lnTo>
                  <a:lnTo>
                    <a:pt x="5544" y="7332"/>
                  </a:lnTo>
                  <a:lnTo>
                    <a:pt x="5283" y="7774"/>
                  </a:lnTo>
                  <a:lnTo>
                    <a:pt x="5002" y="8216"/>
                  </a:lnTo>
                  <a:lnTo>
                    <a:pt x="4701" y="8618"/>
                  </a:lnTo>
                  <a:lnTo>
                    <a:pt x="4359" y="8999"/>
                  </a:lnTo>
                  <a:lnTo>
                    <a:pt x="3978" y="9361"/>
                  </a:lnTo>
                  <a:lnTo>
                    <a:pt x="3596" y="9702"/>
                  </a:lnTo>
                  <a:lnTo>
                    <a:pt x="3174" y="10004"/>
                  </a:lnTo>
                  <a:lnTo>
                    <a:pt x="2732" y="10265"/>
                  </a:lnTo>
                  <a:lnTo>
                    <a:pt x="2290" y="10506"/>
                  </a:lnTo>
                  <a:lnTo>
                    <a:pt x="1808" y="10707"/>
                  </a:lnTo>
                  <a:lnTo>
                    <a:pt x="1326" y="10888"/>
                  </a:lnTo>
                  <a:lnTo>
                    <a:pt x="844" y="11008"/>
                  </a:lnTo>
                  <a:lnTo>
                    <a:pt x="342" y="11109"/>
                  </a:lnTo>
                  <a:lnTo>
                    <a:pt x="282" y="11109"/>
                  </a:lnTo>
                  <a:lnTo>
                    <a:pt x="221" y="11149"/>
                  </a:lnTo>
                  <a:lnTo>
                    <a:pt x="161" y="11189"/>
                  </a:lnTo>
                  <a:lnTo>
                    <a:pt x="121" y="11229"/>
                  </a:lnTo>
                  <a:lnTo>
                    <a:pt x="81" y="11289"/>
                  </a:lnTo>
                  <a:lnTo>
                    <a:pt x="61" y="11329"/>
                  </a:lnTo>
                  <a:lnTo>
                    <a:pt x="61" y="11410"/>
                  </a:lnTo>
                  <a:lnTo>
                    <a:pt x="61" y="11470"/>
                  </a:lnTo>
                  <a:lnTo>
                    <a:pt x="101" y="11591"/>
                  </a:lnTo>
                  <a:lnTo>
                    <a:pt x="161" y="11671"/>
                  </a:lnTo>
                  <a:lnTo>
                    <a:pt x="261" y="11731"/>
                  </a:lnTo>
                  <a:lnTo>
                    <a:pt x="382" y="11751"/>
                  </a:lnTo>
                  <a:lnTo>
                    <a:pt x="422" y="11751"/>
                  </a:lnTo>
                  <a:lnTo>
                    <a:pt x="985" y="11651"/>
                  </a:lnTo>
                  <a:lnTo>
                    <a:pt x="1527" y="11510"/>
                  </a:lnTo>
                  <a:lnTo>
                    <a:pt x="2069" y="11329"/>
                  </a:lnTo>
                  <a:lnTo>
                    <a:pt x="2571" y="11109"/>
                  </a:lnTo>
                  <a:lnTo>
                    <a:pt x="3074" y="10847"/>
                  </a:lnTo>
                  <a:lnTo>
                    <a:pt x="3556" y="10546"/>
                  </a:lnTo>
                  <a:lnTo>
                    <a:pt x="3998" y="10225"/>
                  </a:lnTo>
                  <a:lnTo>
                    <a:pt x="4440" y="9863"/>
                  </a:lnTo>
                  <a:lnTo>
                    <a:pt x="4841" y="9461"/>
                  </a:lnTo>
                  <a:lnTo>
                    <a:pt x="5203" y="9040"/>
                  </a:lnTo>
                  <a:lnTo>
                    <a:pt x="5544" y="8598"/>
                  </a:lnTo>
                  <a:lnTo>
                    <a:pt x="5846" y="8136"/>
                  </a:lnTo>
                  <a:lnTo>
                    <a:pt x="6127" y="7633"/>
                  </a:lnTo>
                  <a:lnTo>
                    <a:pt x="6348" y="7131"/>
                  </a:lnTo>
                  <a:lnTo>
                    <a:pt x="6549" y="6589"/>
                  </a:lnTo>
                  <a:lnTo>
                    <a:pt x="6689" y="6047"/>
                  </a:lnTo>
                  <a:lnTo>
                    <a:pt x="6790" y="5585"/>
                  </a:lnTo>
                  <a:lnTo>
                    <a:pt x="6850" y="5143"/>
                  </a:lnTo>
                  <a:lnTo>
                    <a:pt x="6870" y="4701"/>
                  </a:lnTo>
                  <a:lnTo>
                    <a:pt x="6870" y="4279"/>
                  </a:lnTo>
                  <a:lnTo>
                    <a:pt x="6830" y="3857"/>
                  </a:lnTo>
                  <a:lnTo>
                    <a:pt x="6770" y="3435"/>
                  </a:lnTo>
                  <a:lnTo>
                    <a:pt x="6669" y="3054"/>
                  </a:lnTo>
                  <a:lnTo>
                    <a:pt x="6549" y="2652"/>
                  </a:lnTo>
                  <a:lnTo>
                    <a:pt x="6368" y="2250"/>
                  </a:lnTo>
                  <a:lnTo>
                    <a:pt x="6147" y="1848"/>
                  </a:lnTo>
                  <a:lnTo>
                    <a:pt x="5886" y="1487"/>
                  </a:lnTo>
                  <a:lnTo>
                    <a:pt x="5585" y="1145"/>
                  </a:lnTo>
                  <a:lnTo>
                    <a:pt x="5263" y="844"/>
                  </a:lnTo>
                  <a:lnTo>
                    <a:pt x="4922" y="583"/>
                  </a:lnTo>
                  <a:lnTo>
                    <a:pt x="4741" y="482"/>
                  </a:lnTo>
                  <a:lnTo>
                    <a:pt x="4560" y="382"/>
                  </a:lnTo>
                  <a:lnTo>
                    <a:pt x="4359" y="282"/>
                  </a:lnTo>
                  <a:lnTo>
                    <a:pt x="4158" y="201"/>
                  </a:lnTo>
                  <a:lnTo>
                    <a:pt x="3937" y="141"/>
                  </a:lnTo>
                  <a:lnTo>
                    <a:pt x="3716" y="81"/>
                  </a:lnTo>
                  <a:lnTo>
                    <a:pt x="3496" y="40"/>
                  </a:lnTo>
                  <a:lnTo>
                    <a:pt x="3254" y="20"/>
                  </a:lnTo>
                  <a:lnTo>
                    <a:pt x="303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3" name="Google Shape;1873;p2"/>
            <p:cNvSpPr/>
            <p:nvPr/>
          </p:nvSpPr>
          <p:spPr>
            <a:xfrm>
              <a:off x="4797275" y="1258550"/>
              <a:ext cx="238550" cy="266675"/>
            </a:xfrm>
            <a:custGeom>
              <a:rect b="b" l="l" r="r" t="t"/>
              <a:pathLst>
                <a:path extrusionOk="0" h="10667" w="9542">
                  <a:moveTo>
                    <a:pt x="5183" y="0"/>
                  </a:moveTo>
                  <a:lnTo>
                    <a:pt x="4821" y="20"/>
                  </a:lnTo>
                  <a:lnTo>
                    <a:pt x="4480" y="81"/>
                  </a:lnTo>
                  <a:lnTo>
                    <a:pt x="4138" y="141"/>
                  </a:lnTo>
                  <a:lnTo>
                    <a:pt x="3797" y="241"/>
                  </a:lnTo>
                  <a:lnTo>
                    <a:pt x="3475" y="342"/>
                  </a:lnTo>
                  <a:lnTo>
                    <a:pt x="3134" y="482"/>
                  </a:lnTo>
                  <a:lnTo>
                    <a:pt x="2813" y="643"/>
                  </a:lnTo>
                  <a:lnTo>
                    <a:pt x="2511" y="824"/>
                  </a:lnTo>
                  <a:lnTo>
                    <a:pt x="2230" y="1025"/>
                  </a:lnTo>
                  <a:lnTo>
                    <a:pt x="1949" y="1246"/>
                  </a:lnTo>
                  <a:lnTo>
                    <a:pt x="1688" y="1507"/>
                  </a:lnTo>
                  <a:lnTo>
                    <a:pt x="1447" y="1748"/>
                  </a:lnTo>
                  <a:lnTo>
                    <a:pt x="1246" y="2009"/>
                  </a:lnTo>
                  <a:lnTo>
                    <a:pt x="1045" y="2270"/>
                  </a:lnTo>
                  <a:lnTo>
                    <a:pt x="864" y="2551"/>
                  </a:lnTo>
                  <a:lnTo>
                    <a:pt x="703" y="2853"/>
                  </a:lnTo>
                  <a:lnTo>
                    <a:pt x="543" y="3154"/>
                  </a:lnTo>
                  <a:lnTo>
                    <a:pt x="422" y="3475"/>
                  </a:lnTo>
                  <a:lnTo>
                    <a:pt x="302" y="3797"/>
                  </a:lnTo>
                  <a:lnTo>
                    <a:pt x="201" y="4138"/>
                  </a:lnTo>
                  <a:lnTo>
                    <a:pt x="121" y="4460"/>
                  </a:lnTo>
                  <a:lnTo>
                    <a:pt x="61" y="4821"/>
                  </a:lnTo>
                  <a:lnTo>
                    <a:pt x="20" y="5163"/>
                  </a:lnTo>
                  <a:lnTo>
                    <a:pt x="0" y="5524"/>
                  </a:lnTo>
                  <a:lnTo>
                    <a:pt x="0" y="5866"/>
                  </a:lnTo>
                  <a:lnTo>
                    <a:pt x="0" y="6227"/>
                  </a:lnTo>
                  <a:lnTo>
                    <a:pt x="41" y="6589"/>
                  </a:lnTo>
                  <a:lnTo>
                    <a:pt x="81" y="6910"/>
                  </a:lnTo>
                  <a:lnTo>
                    <a:pt x="141" y="7212"/>
                  </a:lnTo>
                  <a:lnTo>
                    <a:pt x="221" y="7513"/>
                  </a:lnTo>
                  <a:lnTo>
                    <a:pt x="302" y="7794"/>
                  </a:lnTo>
                  <a:lnTo>
                    <a:pt x="402" y="8075"/>
                  </a:lnTo>
                  <a:lnTo>
                    <a:pt x="523" y="8357"/>
                  </a:lnTo>
                  <a:lnTo>
                    <a:pt x="643" y="8638"/>
                  </a:lnTo>
                  <a:lnTo>
                    <a:pt x="784" y="8879"/>
                  </a:lnTo>
                  <a:lnTo>
                    <a:pt x="924" y="9140"/>
                  </a:lnTo>
                  <a:lnTo>
                    <a:pt x="1085" y="9381"/>
                  </a:lnTo>
                  <a:lnTo>
                    <a:pt x="1246" y="9622"/>
                  </a:lnTo>
                  <a:lnTo>
                    <a:pt x="1427" y="9843"/>
                  </a:lnTo>
                  <a:lnTo>
                    <a:pt x="1627" y="10044"/>
                  </a:lnTo>
                  <a:lnTo>
                    <a:pt x="1828" y="10245"/>
                  </a:lnTo>
                  <a:lnTo>
                    <a:pt x="2049" y="10426"/>
                  </a:lnTo>
                  <a:lnTo>
                    <a:pt x="2270" y="10606"/>
                  </a:lnTo>
                  <a:lnTo>
                    <a:pt x="2351" y="10646"/>
                  </a:lnTo>
                  <a:lnTo>
                    <a:pt x="2451" y="10667"/>
                  </a:lnTo>
                  <a:lnTo>
                    <a:pt x="2531" y="10646"/>
                  </a:lnTo>
                  <a:lnTo>
                    <a:pt x="2592" y="10626"/>
                  </a:lnTo>
                  <a:lnTo>
                    <a:pt x="2672" y="10586"/>
                  </a:lnTo>
                  <a:lnTo>
                    <a:pt x="2712" y="10526"/>
                  </a:lnTo>
                  <a:lnTo>
                    <a:pt x="2752" y="10466"/>
                  </a:lnTo>
                  <a:lnTo>
                    <a:pt x="2772" y="10405"/>
                  </a:lnTo>
                  <a:lnTo>
                    <a:pt x="2772" y="10345"/>
                  </a:lnTo>
                  <a:lnTo>
                    <a:pt x="2772" y="10285"/>
                  </a:lnTo>
                  <a:lnTo>
                    <a:pt x="2752" y="10225"/>
                  </a:lnTo>
                  <a:lnTo>
                    <a:pt x="2732" y="10164"/>
                  </a:lnTo>
                  <a:lnTo>
                    <a:pt x="2692" y="10124"/>
                  </a:lnTo>
                  <a:lnTo>
                    <a:pt x="2652" y="10084"/>
                  </a:lnTo>
                  <a:lnTo>
                    <a:pt x="2451" y="9923"/>
                  </a:lnTo>
                  <a:lnTo>
                    <a:pt x="2270" y="9763"/>
                  </a:lnTo>
                  <a:lnTo>
                    <a:pt x="2089" y="9582"/>
                  </a:lnTo>
                  <a:lnTo>
                    <a:pt x="1929" y="9401"/>
                  </a:lnTo>
                  <a:lnTo>
                    <a:pt x="1768" y="9200"/>
                  </a:lnTo>
                  <a:lnTo>
                    <a:pt x="1607" y="8999"/>
                  </a:lnTo>
                  <a:lnTo>
                    <a:pt x="1467" y="8778"/>
                  </a:lnTo>
                  <a:lnTo>
                    <a:pt x="1346" y="8557"/>
                  </a:lnTo>
                  <a:lnTo>
                    <a:pt x="1226" y="8336"/>
                  </a:lnTo>
                  <a:lnTo>
                    <a:pt x="1105" y="8095"/>
                  </a:lnTo>
                  <a:lnTo>
                    <a:pt x="1005" y="7834"/>
                  </a:lnTo>
                  <a:lnTo>
                    <a:pt x="924" y="7593"/>
                  </a:lnTo>
                  <a:lnTo>
                    <a:pt x="844" y="7332"/>
                  </a:lnTo>
                  <a:lnTo>
                    <a:pt x="784" y="7051"/>
                  </a:lnTo>
                  <a:lnTo>
                    <a:pt x="724" y="6790"/>
                  </a:lnTo>
                  <a:lnTo>
                    <a:pt x="683" y="6509"/>
                  </a:lnTo>
                  <a:lnTo>
                    <a:pt x="663" y="6187"/>
                  </a:lnTo>
                  <a:lnTo>
                    <a:pt x="643" y="5866"/>
                  </a:lnTo>
                  <a:lnTo>
                    <a:pt x="643" y="5544"/>
                  </a:lnTo>
                  <a:lnTo>
                    <a:pt x="663" y="5223"/>
                  </a:lnTo>
                  <a:lnTo>
                    <a:pt x="703" y="4922"/>
                  </a:lnTo>
                  <a:lnTo>
                    <a:pt x="764" y="4600"/>
                  </a:lnTo>
                  <a:lnTo>
                    <a:pt x="824" y="4299"/>
                  </a:lnTo>
                  <a:lnTo>
                    <a:pt x="924" y="4018"/>
                  </a:lnTo>
                  <a:lnTo>
                    <a:pt x="1025" y="3716"/>
                  </a:lnTo>
                  <a:lnTo>
                    <a:pt x="1125" y="3435"/>
                  </a:lnTo>
                  <a:lnTo>
                    <a:pt x="1266" y="3174"/>
                  </a:lnTo>
                  <a:lnTo>
                    <a:pt x="1407" y="2893"/>
                  </a:lnTo>
                  <a:lnTo>
                    <a:pt x="1567" y="2652"/>
                  </a:lnTo>
                  <a:lnTo>
                    <a:pt x="1748" y="2411"/>
                  </a:lnTo>
                  <a:lnTo>
                    <a:pt x="1929" y="2170"/>
                  </a:lnTo>
                  <a:lnTo>
                    <a:pt x="2150" y="1969"/>
                  </a:lnTo>
                  <a:lnTo>
                    <a:pt x="2371" y="1748"/>
                  </a:lnTo>
                  <a:lnTo>
                    <a:pt x="2612" y="1547"/>
                  </a:lnTo>
                  <a:lnTo>
                    <a:pt x="2873" y="1366"/>
                  </a:lnTo>
                  <a:lnTo>
                    <a:pt x="3134" y="1205"/>
                  </a:lnTo>
                  <a:lnTo>
                    <a:pt x="3415" y="1065"/>
                  </a:lnTo>
                  <a:lnTo>
                    <a:pt x="3696" y="944"/>
                  </a:lnTo>
                  <a:lnTo>
                    <a:pt x="3978" y="844"/>
                  </a:lnTo>
                  <a:lnTo>
                    <a:pt x="4279" y="764"/>
                  </a:lnTo>
                  <a:lnTo>
                    <a:pt x="4580" y="703"/>
                  </a:lnTo>
                  <a:lnTo>
                    <a:pt x="4861" y="683"/>
                  </a:lnTo>
                  <a:lnTo>
                    <a:pt x="5163" y="663"/>
                  </a:lnTo>
                  <a:lnTo>
                    <a:pt x="5464" y="663"/>
                  </a:lnTo>
                  <a:lnTo>
                    <a:pt x="5765" y="683"/>
                  </a:lnTo>
                  <a:lnTo>
                    <a:pt x="6047" y="723"/>
                  </a:lnTo>
                  <a:lnTo>
                    <a:pt x="6348" y="804"/>
                  </a:lnTo>
                  <a:lnTo>
                    <a:pt x="6609" y="884"/>
                  </a:lnTo>
                  <a:lnTo>
                    <a:pt x="6890" y="1005"/>
                  </a:lnTo>
                  <a:lnTo>
                    <a:pt x="7151" y="1165"/>
                  </a:lnTo>
                  <a:lnTo>
                    <a:pt x="7413" y="1326"/>
                  </a:lnTo>
                  <a:lnTo>
                    <a:pt x="7654" y="1527"/>
                  </a:lnTo>
                  <a:lnTo>
                    <a:pt x="7875" y="1728"/>
                  </a:lnTo>
                  <a:lnTo>
                    <a:pt x="8075" y="1949"/>
                  </a:lnTo>
                  <a:lnTo>
                    <a:pt x="8256" y="2190"/>
                  </a:lnTo>
                  <a:lnTo>
                    <a:pt x="8417" y="2451"/>
                  </a:lnTo>
                  <a:lnTo>
                    <a:pt x="8558" y="2712"/>
                  </a:lnTo>
                  <a:lnTo>
                    <a:pt x="8658" y="2973"/>
                  </a:lnTo>
                  <a:lnTo>
                    <a:pt x="8758" y="3254"/>
                  </a:lnTo>
                  <a:lnTo>
                    <a:pt x="8819" y="3536"/>
                  </a:lnTo>
                  <a:lnTo>
                    <a:pt x="8879" y="3837"/>
                  </a:lnTo>
                  <a:lnTo>
                    <a:pt x="8879" y="4118"/>
                  </a:lnTo>
                  <a:lnTo>
                    <a:pt x="8879" y="4399"/>
                  </a:lnTo>
                  <a:lnTo>
                    <a:pt x="8839" y="4701"/>
                  </a:lnTo>
                  <a:lnTo>
                    <a:pt x="8758" y="4982"/>
                  </a:lnTo>
                  <a:lnTo>
                    <a:pt x="8658" y="5243"/>
                  </a:lnTo>
                  <a:lnTo>
                    <a:pt x="8537" y="5504"/>
                  </a:lnTo>
                  <a:lnTo>
                    <a:pt x="8397" y="5725"/>
                  </a:lnTo>
                  <a:lnTo>
                    <a:pt x="8236" y="5946"/>
                  </a:lnTo>
                  <a:lnTo>
                    <a:pt x="8055" y="6127"/>
                  </a:lnTo>
                  <a:lnTo>
                    <a:pt x="7834" y="6288"/>
                  </a:lnTo>
                  <a:lnTo>
                    <a:pt x="7634" y="6428"/>
                  </a:lnTo>
                  <a:lnTo>
                    <a:pt x="7372" y="6529"/>
                  </a:lnTo>
                  <a:lnTo>
                    <a:pt x="7111" y="6589"/>
                  </a:lnTo>
                  <a:lnTo>
                    <a:pt x="6850" y="6629"/>
                  </a:lnTo>
                  <a:lnTo>
                    <a:pt x="6589" y="6629"/>
                  </a:lnTo>
                  <a:lnTo>
                    <a:pt x="6348" y="6569"/>
                  </a:lnTo>
                  <a:lnTo>
                    <a:pt x="6107" y="6488"/>
                  </a:lnTo>
                  <a:lnTo>
                    <a:pt x="5886" y="6368"/>
                  </a:lnTo>
                  <a:lnTo>
                    <a:pt x="5685" y="6227"/>
                  </a:lnTo>
                  <a:lnTo>
                    <a:pt x="5605" y="6127"/>
                  </a:lnTo>
                  <a:lnTo>
                    <a:pt x="5524" y="6026"/>
                  </a:lnTo>
                  <a:lnTo>
                    <a:pt x="5464" y="5926"/>
                  </a:lnTo>
                  <a:lnTo>
                    <a:pt x="5404" y="5805"/>
                  </a:lnTo>
                  <a:lnTo>
                    <a:pt x="5364" y="5685"/>
                  </a:lnTo>
                  <a:lnTo>
                    <a:pt x="5324" y="5544"/>
                  </a:lnTo>
                  <a:lnTo>
                    <a:pt x="5303" y="5424"/>
                  </a:lnTo>
                  <a:lnTo>
                    <a:pt x="5303" y="5283"/>
                  </a:lnTo>
                  <a:lnTo>
                    <a:pt x="5303" y="5042"/>
                  </a:lnTo>
                  <a:lnTo>
                    <a:pt x="5364" y="4821"/>
                  </a:lnTo>
                  <a:lnTo>
                    <a:pt x="5464" y="4640"/>
                  </a:lnTo>
                  <a:lnTo>
                    <a:pt x="5585" y="4460"/>
                  </a:lnTo>
                  <a:lnTo>
                    <a:pt x="5625" y="4419"/>
                  </a:lnTo>
                  <a:lnTo>
                    <a:pt x="5665" y="4359"/>
                  </a:lnTo>
                  <a:lnTo>
                    <a:pt x="5685" y="4299"/>
                  </a:lnTo>
                  <a:lnTo>
                    <a:pt x="5685" y="4239"/>
                  </a:lnTo>
                  <a:lnTo>
                    <a:pt x="5665" y="4178"/>
                  </a:lnTo>
                  <a:lnTo>
                    <a:pt x="5665" y="4118"/>
                  </a:lnTo>
                  <a:lnTo>
                    <a:pt x="5625" y="4058"/>
                  </a:lnTo>
                  <a:lnTo>
                    <a:pt x="5585" y="3998"/>
                  </a:lnTo>
                  <a:lnTo>
                    <a:pt x="5524" y="3957"/>
                  </a:lnTo>
                  <a:lnTo>
                    <a:pt x="5464" y="3937"/>
                  </a:lnTo>
                  <a:lnTo>
                    <a:pt x="5404" y="3917"/>
                  </a:lnTo>
                  <a:lnTo>
                    <a:pt x="5283" y="3917"/>
                  </a:lnTo>
                  <a:lnTo>
                    <a:pt x="5223" y="3937"/>
                  </a:lnTo>
                  <a:lnTo>
                    <a:pt x="5163" y="3978"/>
                  </a:lnTo>
                  <a:lnTo>
                    <a:pt x="5123" y="4018"/>
                  </a:lnTo>
                  <a:lnTo>
                    <a:pt x="5002" y="4138"/>
                  </a:lnTo>
                  <a:lnTo>
                    <a:pt x="4902" y="4279"/>
                  </a:lnTo>
                  <a:lnTo>
                    <a:pt x="4821" y="4440"/>
                  </a:lnTo>
                  <a:lnTo>
                    <a:pt x="4761" y="4600"/>
                  </a:lnTo>
                  <a:lnTo>
                    <a:pt x="4701" y="4761"/>
                  </a:lnTo>
                  <a:lnTo>
                    <a:pt x="4661" y="4942"/>
                  </a:lnTo>
                  <a:lnTo>
                    <a:pt x="4641" y="5123"/>
                  </a:lnTo>
                  <a:lnTo>
                    <a:pt x="4641" y="5303"/>
                  </a:lnTo>
                  <a:lnTo>
                    <a:pt x="4661" y="5504"/>
                  </a:lnTo>
                  <a:lnTo>
                    <a:pt x="4681" y="5705"/>
                  </a:lnTo>
                  <a:lnTo>
                    <a:pt x="4741" y="5886"/>
                  </a:lnTo>
                  <a:lnTo>
                    <a:pt x="4801" y="6067"/>
                  </a:lnTo>
                  <a:lnTo>
                    <a:pt x="4902" y="6247"/>
                  </a:lnTo>
                  <a:lnTo>
                    <a:pt x="5002" y="6408"/>
                  </a:lnTo>
                  <a:lnTo>
                    <a:pt x="5123" y="6569"/>
                  </a:lnTo>
                  <a:lnTo>
                    <a:pt x="5243" y="6689"/>
                  </a:lnTo>
                  <a:lnTo>
                    <a:pt x="5384" y="6810"/>
                  </a:lnTo>
                  <a:lnTo>
                    <a:pt x="5524" y="6910"/>
                  </a:lnTo>
                  <a:lnTo>
                    <a:pt x="5665" y="7011"/>
                  </a:lnTo>
                  <a:lnTo>
                    <a:pt x="5826" y="7071"/>
                  </a:lnTo>
                  <a:lnTo>
                    <a:pt x="5986" y="7151"/>
                  </a:lnTo>
                  <a:lnTo>
                    <a:pt x="6147" y="7191"/>
                  </a:lnTo>
                  <a:lnTo>
                    <a:pt x="6328" y="7232"/>
                  </a:lnTo>
                  <a:lnTo>
                    <a:pt x="6509" y="7272"/>
                  </a:lnTo>
                  <a:lnTo>
                    <a:pt x="7051" y="7272"/>
                  </a:lnTo>
                  <a:lnTo>
                    <a:pt x="7232" y="7232"/>
                  </a:lnTo>
                  <a:lnTo>
                    <a:pt x="7413" y="7191"/>
                  </a:lnTo>
                  <a:lnTo>
                    <a:pt x="7593" y="7151"/>
                  </a:lnTo>
                  <a:lnTo>
                    <a:pt x="7754" y="7091"/>
                  </a:lnTo>
                  <a:lnTo>
                    <a:pt x="7935" y="7011"/>
                  </a:lnTo>
                  <a:lnTo>
                    <a:pt x="8216" y="6830"/>
                  </a:lnTo>
                  <a:lnTo>
                    <a:pt x="8477" y="6629"/>
                  </a:lnTo>
                  <a:lnTo>
                    <a:pt x="8698" y="6388"/>
                  </a:lnTo>
                  <a:lnTo>
                    <a:pt x="8919" y="6127"/>
                  </a:lnTo>
                  <a:lnTo>
                    <a:pt x="9100" y="5826"/>
                  </a:lnTo>
                  <a:lnTo>
                    <a:pt x="9261" y="5504"/>
                  </a:lnTo>
                  <a:lnTo>
                    <a:pt x="9381" y="5163"/>
                  </a:lnTo>
                  <a:lnTo>
                    <a:pt x="9482" y="4821"/>
                  </a:lnTo>
                  <a:lnTo>
                    <a:pt x="9522" y="4480"/>
                  </a:lnTo>
                  <a:lnTo>
                    <a:pt x="9542" y="4118"/>
                  </a:lnTo>
                  <a:lnTo>
                    <a:pt x="9522" y="3777"/>
                  </a:lnTo>
                  <a:lnTo>
                    <a:pt x="9482" y="3435"/>
                  </a:lnTo>
                  <a:lnTo>
                    <a:pt x="9401" y="3094"/>
                  </a:lnTo>
                  <a:lnTo>
                    <a:pt x="9281" y="2752"/>
                  </a:lnTo>
                  <a:lnTo>
                    <a:pt x="9160" y="2431"/>
                  </a:lnTo>
                  <a:lnTo>
                    <a:pt x="8979" y="2130"/>
                  </a:lnTo>
                  <a:lnTo>
                    <a:pt x="8799" y="1828"/>
                  </a:lnTo>
                  <a:lnTo>
                    <a:pt x="8578" y="1547"/>
                  </a:lnTo>
                  <a:lnTo>
                    <a:pt x="8337" y="1286"/>
                  </a:lnTo>
                  <a:lnTo>
                    <a:pt x="8075" y="1025"/>
                  </a:lnTo>
                  <a:lnTo>
                    <a:pt x="7794" y="804"/>
                  </a:lnTo>
                  <a:lnTo>
                    <a:pt x="7493" y="603"/>
                  </a:lnTo>
                  <a:lnTo>
                    <a:pt x="7192" y="422"/>
                  </a:lnTo>
                  <a:lnTo>
                    <a:pt x="6850" y="281"/>
                  </a:lnTo>
                  <a:lnTo>
                    <a:pt x="6529" y="181"/>
                  </a:lnTo>
                  <a:lnTo>
                    <a:pt x="6187" y="101"/>
                  </a:lnTo>
                  <a:lnTo>
                    <a:pt x="5866" y="40"/>
                  </a:lnTo>
                  <a:lnTo>
                    <a:pt x="5524"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4" name="Google Shape;1874;p2"/>
            <p:cNvSpPr/>
            <p:nvPr/>
          </p:nvSpPr>
          <p:spPr>
            <a:xfrm>
              <a:off x="4847000" y="779975"/>
              <a:ext cx="95425" cy="281750"/>
            </a:xfrm>
            <a:custGeom>
              <a:rect b="b" l="l" r="r" t="t"/>
              <a:pathLst>
                <a:path extrusionOk="0" h="11270" w="3817">
                  <a:moveTo>
                    <a:pt x="623" y="0"/>
                  </a:moveTo>
                  <a:lnTo>
                    <a:pt x="562" y="20"/>
                  </a:lnTo>
                  <a:lnTo>
                    <a:pt x="502" y="40"/>
                  </a:lnTo>
                  <a:lnTo>
                    <a:pt x="462" y="80"/>
                  </a:lnTo>
                  <a:lnTo>
                    <a:pt x="422" y="141"/>
                  </a:lnTo>
                  <a:lnTo>
                    <a:pt x="382" y="201"/>
                  </a:lnTo>
                  <a:lnTo>
                    <a:pt x="362" y="261"/>
                  </a:lnTo>
                  <a:lnTo>
                    <a:pt x="362" y="322"/>
                  </a:lnTo>
                  <a:lnTo>
                    <a:pt x="362" y="382"/>
                  </a:lnTo>
                  <a:lnTo>
                    <a:pt x="382" y="442"/>
                  </a:lnTo>
                  <a:lnTo>
                    <a:pt x="422" y="502"/>
                  </a:lnTo>
                  <a:lnTo>
                    <a:pt x="462" y="542"/>
                  </a:lnTo>
                  <a:lnTo>
                    <a:pt x="502" y="583"/>
                  </a:lnTo>
                  <a:lnTo>
                    <a:pt x="824" y="804"/>
                  </a:lnTo>
                  <a:lnTo>
                    <a:pt x="1105" y="1045"/>
                  </a:lnTo>
                  <a:lnTo>
                    <a:pt x="1386" y="1306"/>
                  </a:lnTo>
                  <a:lnTo>
                    <a:pt x="1647" y="1587"/>
                  </a:lnTo>
                  <a:lnTo>
                    <a:pt x="1888" y="1868"/>
                  </a:lnTo>
                  <a:lnTo>
                    <a:pt x="2109" y="2170"/>
                  </a:lnTo>
                  <a:lnTo>
                    <a:pt x="2310" y="2491"/>
                  </a:lnTo>
                  <a:lnTo>
                    <a:pt x="2491" y="2812"/>
                  </a:lnTo>
                  <a:lnTo>
                    <a:pt x="2672" y="3154"/>
                  </a:lnTo>
                  <a:lnTo>
                    <a:pt x="2812" y="3515"/>
                  </a:lnTo>
                  <a:lnTo>
                    <a:pt x="2933" y="3857"/>
                  </a:lnTo>
                  <a:lnTo>
                    <a:pt x="3033" y="4239"/>
                  </a:lnTo>
                  <a:lnTo>
                    <a:pt x="3093" y="4600"/>
                  </a:lnTo>
                  <a:lnTo>
                    <a:pt x="3154" y="4982"/>
                  </a:lnTo>
                  <a:lnTo>
                    <a:pt x="3174" y="5343"/>
                  </a:lnTo>
                  <a:lnTo>
                    <a:pt x="3174" y="5725"/>
                  </a:lnTo>
                  <a:lnTo>
                    <a:pt x="3154" y="6107"/>
                  </a:lnTo>
                  <a:lnTo>
                    <a:pt x="3093" y="6468"/>
                  </a:lnTo>
                  <a:lnTo>
                    <a:pt x="3013" y="6850"/>
                  </a:lnTo>
                  <a:lnTo>
                    <a:pt x="2913" y="7211"/>
                  </a:lnTo>
                  <a:lnTo>
                    <a:pt x="2792" y="7573"/>
                  </a:lnTo>
                  <a:lnTo>
                    <a:pt x="2652" y="7914"/>
                  </a:lnTo>
                  <a:lnTo>
                    <a:pt x="2491" y="8256"/>
                  </a:lnTo>
                  <a:lnTo>
                    <a:pt x="2290" y="8577"/>
                  </a:lnTo>
                  <a:lnTo>
                    <a:pt x="2089" y="8899"/>
                  </a:lnTo>
                  <a:lnTo>
                    <a:pt x="1868" y="9200"/>
                  </a:lnTo>
                  <a:lnTo>
                    <a:pt x="1627" y="9481"/>
                  </a:lnTo>
                  <a:lnTo>
                    <a:pt x="1366" y="9763"/>
                  </a:lnTo>
                  <a:lnTo>
                    <a:pt x="1085" y="10024"/>
                  </a:lnTo>
                  <a:lnTo>
                    <a:pt x="783" y="10245"/>
                  </a:lnTo>
                  <a:lnTo>
                    <a:pt x="482" y="10466"/>
                  </a:lnTo>
                  <a:lnTo>
                    <a:pt x="161" y="10666"/>
                  </a:lnTo>
                  <a:lnTo>
                    <a:pt x="100" y="10707"/>
                  </a:lnTo>
                  <a:lnTo>
                    <a:pt x="60" y="10747"/>
                  </a:lnTo>
                  <a:lnTo>
                    <a:pt x="20" y="10807"/>
                  </a:lnTo>
                  <a:lnTo>
                    <a:pt x="0" y="10867"/>
                  </a:lnTo>
                  <a:lnTo>
                    <a:pt x="0" y="10928"/>
                  </a:lnTo>
                  <a:lnTo>
                    <a:pt x="0" y="10988"/>
                  </a:lnTo>
                  <a:lnTo>
                    <a:pt x="0" y="11048"/>
                  </a:lnTo>
                  <a:lnTo>
                    <a:pt x="40" y="11108"/>
                  </a:lnTo>
                  <a:lnTo>
                    <a:pt x="80" y="11189"/>
                  </a:lnTo>
                  <a:lnTo>
                    <a:pt x="161" y="11229"/>
                  </a:lnTo>
                  <a:lnTo>
                    <a:pt x="241" y="11269"/>
                  </a:lnTo>
                  <a:lnTo>
                    <a:pt x="402" y="11269"/>
                  </a:lnTo>
                  <a:lnTo>
                    <a:pt x="482" y="11229"/>
                  </a:lnTo>
                  <a:lnTo>
                    <a:pt x="844" y="11008"/>
                  </a:lnTo>
                  <a:lnTo>
                    <a:pt x="1185" y="10767"/>
                  </a:lnTo>
                  <a:lnTo>
                    <a:pt x="1507" y="10506"/>
                  </a:lnTo>
                  <a:lnTo>
                    <a:pt x="1808" y="10225"/>
                  </a:lnTo>
                  <a:lnTo>
                    <a:pt x="2109" y="9923"/>
                  </a:lnTo>
                  <a:lnTo>
                    <a:pt x="2370" y="9602"/>
                  </a:lnTo>
                  <a:lnTo>
                    <a:pt x="2631" y="9280"/>
                  </a:lnTo>
                  <a:lnTo>
                    <a:pt x="2852" y="8919"/>
                  </a:lnTo>
                  <a:lnTo>
                    <a:pt x="3053" y="8557"/>
                  </a:lnTo>
                  <a:lnTo>
                    <a:pt x="3254" y="8176"/>
                  </a:lnTo>
                  <a:lnTo>
                    <a:pt x="3415" y="7794"/>
                  </a:lnTo>
                  <a:lnTo>
                    <a:pt x="3535" y="7392"/>
                  </a:lnTo>
                  <a:lnTo>
                    <a:pt x="3656" y="6990"/>
                  </a:lnTo>
                  <a:lnTo>
                    <a:pt x="3736" y="6589"/>
                  </a:lnTo>
                  <a:lnTo>
                    <a:pt x="3797" y="6167"/>
                  </a:lnTo>
                  <a:lnTo>
                    <a:pt x="3817" y="5745"/>
                  </a:lnTo>
                  <a:lnTo>
                    <a:pt x="3817" y="5323"/>
                  </a:lnTo>
                  <a:lnTo>
                    <a:pt x="3797" y="4921"/>
                  </a:lnTo>
                  <a:lnTo>
                    <a:pt x="3736" y="4500"/>
                  </a:lnTo>
                  <a:lnTo>
                    <a:pt x="3656" y="4078"/>
                  </a:lnTo>
                  <a:lnTo>
                    <a:pt x="3555" y="3676"/>
                  </a:lnTo>
                  <a:lnTo>
                    <a:pt x="3415" y="3294"/>
                  </a:lnTo>
                  <a:lnTo>
                    <a:pt x="3254" y="2893"/>
                  </a:lnTo>
                  <a:lnTo>
                    <a:pt x="3073" y="2511"/>
                  </a:lnTo>
                  <a:lnTo>
                    <a:pt x="2872" y="2149"/>
                  </a:lnTo>
                  <a:lnTo>
                    <a:pt x="2652" y="1808"/>
                  </a:lnTo>
                  <a:lnTo>
                    <a:pt x="2390" y="1466"/>
                  </a:lnTo>
                  <a:lnTo>
                    <a:pt x="2129" y="1145"/>
                  </a:lnTo>
                  <a:lnTo>
                    <a:pt x="1848" y="844"/>
                  </a:lnTo>
                  <a:lnTo>
                    <a:pt x="1527" y="542"/>
                  </a:lnTo>
                  <a:lnTo>
                    <a:pt x="1205" y="281"/>
                  </a:lnTo>
                  <a:lnTo>
                    <a:pt x="864" y="40"/>
                  </a:lnTo>
                  <a:lnTo>
                    <a:pt x="804" y="20"/>
                  </a:lnTo>
                  <a:lnTo>
                    <a:pt x="743"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5" name="Google Shape;1875;p2"/>
            <p:cNvSpPr/>
            <p:nvPr/>
          </p:nvSpPr>
          <p:spPr>
            <a:xfrm>
              <a:off x="4943400" y="636350"/>
              <a:ext cx="136625" cy="194350"/>
            </a:xfrm>
            <a:custGeom>
              <a:rect b="b" l="l" r="r" t="t"/>
              <a:pathLst>
                <a:path extrusionOk="0" h="7774" w="5465">
                  <a:moveTo>
                    <a:pt x="4320" y="0"/>
                  </a:moveTo>
                  <a:lnTo>
                    <a:pt x="3817" y="161"/>
                  </a:lnTo>
                  <a:lnTo>
                    <a:pt x="3355" y="342"/>
                  </a:lnTo>
                  <a:lnTo>
                    <a:pt x="2933" y="543"/>
                  </a:lnTo>
                  <a:lnTo>
                    <a:pt x="2532" y="763"/>
                  </a:lnTo>
                  <a:lnTo>
                    <a:pt x="2150" y="984"/>
                  </a:lnTo>
                  <a:lnTo>
                    <a:pt x="1789" y="1246"/>
                  </a:lnTo>
                  <a:lnTo>
                    <a:pt x="1467" y="1527"/>
                  </a:lnTo>
                  <a:lnTo>
                    <a:pt x="1166" y="1828"/>
                  </a:lnTo>
                  <a:lnTo>
                    <a:pt x="1005" y="2009"/>
                  </a:lnTo>
                  <a:lnTo>
                    <a:pt x="844" y="2210"/>
                  </a:lnTo>
                  <a:lnTo>
                    <a:pt x="704" y="2411"/>
                  </a:lnTo>
                  <a:lnTo>
                    <a:pt x="563" y="2632"/>
                  </a:lnTo>
                  <a:lnTo>
                    <a:pt x="463" y="2832"/>
                  </a:lnTo>
                  <a:lnTo>
                    <a:pt x="342" y="3053"/>
                  </a:lnTo>
                  <a:lnTo>
                    <a:pt x="262" y="3274"/>
                  </a:lnTo>
                  <a:lnTo>
                    <a:pt x="182" y="3495"/>
                  </a:lnTo>
                  <a:lnTo>
                    <a:pt x="121" y="3736"/>
                  </a:lnTo>
                  <a:lnTo>
                    <a:pt x="61" y="3957"/>
                  </a:lnTo>
                  <a:lnTo>
                    <a:pt x="21" y="4178"/>
                  </a:lnTo>
                  <a:lnTo>
                    <a:pt x="1" y="4419"/>
                  </a:lnTo>
                  <a:lnTo>
                    <a:pt x="1" y="4640"/>
                  </a:lnTo>
                  <a:lnTo>
                    <a:pt x="1" y="4861"/>
                  </a:lnTo>
                  <a:lnTo>
                    <a:pt x="21" y="5102"/>
                  </a:lnTo>
                  <a:lnTo>
                    <a:pt x="61" y="5323"/>
                  </a:lnTo>
                  <a:lnTo>
                    <a:pt x="121" y="5564"/>
                  </a:lnTo>
                  <a:lnTo>
                    <a:pt x="202" y="5805"/>
                  </a:lnTo>
                  <a:lnTo>
                    <a:pt x="302" y="6046"/>
                  </a:lnTo>
                  <a:lnTo>
                    <a:pt x="423" y="6267"/>
                  </a:lnTo>
                  <a:lnTo>
                    <a:pt x="543" y="6468"/>
                  </a:lnTo>
                  <a:lnTo>
                    <a:pt x="704" y="6669"/>
                  </a:lnTo>
                  <a:lnTo>
                    <a:pt x="865" y="6870"/>
                  </a:lnTo>
                  <a:lnTo>
                    <a:pt x="1025" y="7031"/>
                  </a:lnTo>
                  <a:lnTo>
                    <a:pt x="1226" y="7191"/>
                  </a:lnTo>
                  <a:lnTo>
                    <a:pt x="1427" y="7332"/>
                  </a:lnTo>
                  <a:lnTo>
                    <a:pt x="1628" y="7453"/>
                  </a:lnTo>
                  <a:lnTo>
                    <a:pt x="1849" y="7553"/>
                  </a:lnTo>
                  <a:lnTo>
                    <a:pt x="2070" y="7653"/>
                  </a:lnTo>
                  <a:lnTo>
                    <a:pt x="2291" y="7714"/>
                  </a:lnTo>
                  <a:lnTo>
                    <a:pt x="2532" y="7754"/>
                  </a:lnTo>
                  <a:lnTo>
                    <a:pt x="2753" y="7774"/>
                  </a:lnTo>
                  <a:lnTo>
                    <a:pt x="3094" y="7774"/>
                  </a:lnTo>
                  <a:lnTo>
                    <a:pt x="3355" y="7734"/>
                  </a:lnTo>
                  <a:lnTo>
                    <a:pt x="3596" y="7653"/>
                  </a:lnTo>
                  <a:lnTo>
                    <a:pt x="3837" y="7573"/>
                  </a:lnTo>
                  <a:lnTo>
                    <a:pt x="4058" y="7453"/>
                  </a:lnTo>
                  <a:lnTo>
                    <a:pt x="4279" y="7312"/>
                  </a:lnTo>
                  <a:lnTo>
                    <a:pt x="4500" y="7151"/>
                  </a:lnTo>
                  <a:lnTo>
                    <a:pt x="4701" y="6970"/>
                  </a:lnTo>
                  <a:lnTo>
                    <a:pt x="4882" y="6749"/>
                  </a:lnTo>
                  <a:lnTo>
                    <a:pt x="5043" y="6529"/>
                  </a:lnTo>
                  <a:lnTo>
                    <a:pt x="5183" y="6308"/>
                  </a:lnTo>
                  <a:lnTo>
                    <a:pt x="5304" y="6046"/>
                  </a:lnTo>
                  <a:lnTo>
                    <a:pt x="5384" y="5805"/>
                  </a:lnTo>
                  <a:lnTo>
                    <a:pt x="5444" y="5544"/>
                  </a:lnTo>
                  <a:lnTo>
                    <a:pt x="5464" y="5283"/>
                  </a:lnTo>
                  <a:lnTo>
                    <a:pt x="5464" y="5022"/>
                  </a:lnTo>
                  <a:lnTo>
                    <a:pt x="5424" y="4741"/>
                  </a:lnTo>
                  <a:lnTo>
                    <a:pt x="5364" y="4460"/>
                  </a:lnTo>
                  <a:lnTo>
                    <a:pt x="5264" y="4198"/>
                  </a:lnTo>
                  <a:lnTo>
                    <a:pt x="5143" y="3957"/>
                  </a:lnTo>
                  <a:lnTo>
                    <a:pt x="4982" y="3716"/>
                  </a:lnTo>
                  <a:lnTo>
                    <a:pt x="4802" y="3536"/>
                  </a:lnTo>
                  <a:lnTo>
                    <a:pt x="4601" y="3355"/>
                  </a:lnTo>
                  <a:lnTo>
                    <a:pt x="4360" y="3214"/>
                  </a:lnTo>
                  <a:lnTo>
                    <a:pt x="4219" y="3154"/>
                  </a:lnTo>
                  <a:lnTo>
                    <a:pt x="4078" y="3114"/>
                  </a:lnTo>
                  <a:lnTo>
                    <a:pt x="3938" y="3074"/>
                  </a:lnTo>
                  <a:lnTo>
                    <a:pt x="3797" y="3053"/>
                  </a:lnTo>
                  <a:lnTo>
                    <a:pt x="3496" y="3053"/>
                  </a:lnTo>
                  <a:lnTo>
                    <a:pt x="3335" y="3074"/>
                  </a:lnTo>
                  <a:lnTo>
                    <a:pt x="3195" y="3114"/>
                  </a:lnTo>
                  <a:lnTo>
                    <a:pt x="3054" y="3154"/>
                  </a:lnTo>
                  <a:lnTo>
                    <a:pt x="2933" y="3214"/>
                  </a:lnTo>
                  <a:lnTo>
                    <a:pt x="2793" y="3274"/>
                  </a:lnTo>
                  <a:lnTo>
                    <a:pt x="2672" y="3355"/>
                  </a:lnTo>
                  <a:lnTo>
                    <a:pt x="2572" y="3435"/>
                  </a:lnTo>
                  <a:lnTo>
                    <a:pt x="2471" y="3536"/>
                  </a:lnTo>
                  <a:lnTo>
                    <a:pt x="2371" y="3656"/>
                  </a:lnTo>
                  <a:lnTo>
                    <a:pt x="2291" y="3777"/>
                  </a:lnTo>
                  <a:lnTo>
                    <a:pt x="2271" y="3837"/>
                  </a:lnTo>
                  <a:lnTo>
                    <a:pt x="2251" y="3897"/>
                  </a:lnTo>
                  <a:lnTo>
                    <a:pt x="2251" y="3957"/>
                  </a:lnTo>
                  <a:lnTo>
                    <a:pt x="2271" y="4018"/>
                  </a:lnTo>
                  <a:lnTo>
                    <a:pt x="2291" y="4078"/>
                  </a:lnTo>
                  <a:lnTo>
                    <a:pt x="2311" y="4138"/>
                  </a:lnTo>
                  <a:lnTo>
                    <a:pt x="2371" y="4178"/>
                  </a:lnTo>
                  <a:lnTo>
                    <a:pt x="2411" y="4218"/>
                  </a:lnTo>
                  <a:lnTo>
                    <a:pt x="2471" y="4239"/>
                  </a:lnTo>
                  <a:lnTo>
                    <a:pt x="2532" y="4259"/>
                  </a:lnTo>
                  <a:lnTo>
                    <a:pt x="2672" y="4259"/>
                  </a:lnTo>
                  <a:lnTo>
                    <a:pt x="2713" y="4218"/>
                  </a:lnTo>
                  <a:lnTo>
                    <a:pt x="2773" y="4198"/>
                  </a:lnTo>
                  <a:lnTo>
                    <a:pt x="2833" y="4158"/>
                  </a:lnTo>
                  <a:lnTo>
                    <a:pt x="2853" y="4098"/>
                  </a:lnTo>
                  <a:lnTo>
                    <a:pt x="2954" y="3977"/>
                  </a:lnTo>
                  <a:lnTo>
                    <a:pt x="3074" y="3877"/>
                  </a:lnTo>
                  <a:lnTo>
                    <a:pt x="3235" y="3797"/>
                  </a:lnTo>
                  <a:lnTo>
                    <a:pt x="3396" y="3736"/>
                  </a:lnTo>
                  <a:lnTo>
                    <a:pt x="3556" y="3716"/>
                  </a:lnTo>
                  <a:lnTo>
                    <a:pt x="3737" y="3716"/>
                  </a:lnTo>
                  <a:lnTo>
                    <a:pt x="3918" y="3736"/>
                  </a:lnTo>
                  <a:lnTo>
                    <a:pt x="4078" y="3797"/>
                  </a:lnTo>
                  <a:lnTo>
                    <a:pt x="4219" y="3897"/>
                  </a:lnTo>
                  <a:lnTo>
                    <a:pt x="4360" y="4018"/>
                  </a:lnTo>
                  <a:lnTo>
                    <a:pt x="4480" y="4158"/>
                  </a:lnTo>
                  <a:lnTo>
                    <a:pt x="4601" y="4299"/>
                  </a:lnTo>
                  <a:lnTo>
                    <a:pt x="4681" y="4480"/>
                  </a:lnTo>
                  <a:lnTo>
                    <a:pt x="4741" y="4660"/>
                  </a:lnTo>
                  <a:lnTo>
                    <a:pt x="4802" y="4861"/>
                  </a:lnTo>
                  <a:lnTo>
                    <a:pt x="4822" y="5062"/>
                  </a:lnTo>
                  <a:lnTo>
                    <a:pt x="4822" y="5263"/>
                  </a:lnTo>
                  <a:lnTo>
                    <a:pt x="4802" y="5444"/>
                  </a:lnTo>
                  <a:lnTo>
                    <a:pt x="4741" y="5645"/>
                  </a:lnTo>
                  <a:lnTo>
                    <a:pt x="4681" y="5825"/>
                  </a:lnTo>
                  <a:lnTo>
                    <a:pt x="4601" y="6006"/>
                  </a:lnTo>
                  <a:lnTo>
                    <a:pt x="4500" y="6187"/>
                  </a:lnTo>
                  <a:lnTo>
                    <a:pt x="4380" y="6348"/>
                  </a:lnTo>
                  <a:lnTo>
                    <a:pt x="4219" y="6508"/>
                  </a:lnTo>
                  <a:lnTo>
                    <a:pt x="4078" y="6649"/>
                  </a:lnTo>
                  <a:lnTo>
                    <a:pt x="3898" y="6790"/>
                  </a:lnTo>
                  <a:lnTo>
                    <a:pt x="3737" y="6890"/>
                  </a:lnTo>
                  <a:lnTo>
                    <a:pt x="3536" y="6970"/>
                  </a:lnTo>
                  <a:lnTo>
                    <a:pt x="3355" y="7051"/>
                  </a:lnTo>
                  <a:lnTo>
                    <a:pt x="3175" y="7091"/>
                  </a:lnTo>
                  <a:lnTo>
                    <a:pt x="2974" y="7111"/>
                  </a:lnTo>
                  <a:lnTo>
                    <a:pt x="2793" y="7131"/>
                  </a:lnTo>
                  <a:lnTo>
                    <a:pt x="2612" y="7111"/>
                  </a:lnTo>
                  <a:lnTo>
                    <a:pt x="2431" y="7071"/>
                  </a:lnTo>
                  <a:lnTo>
                    <a:pt x="2251" y="7031"/>
                  </a:lnTo>
                  <a:lnTo>
                    <a:pt x="2090" y="6950"/>
                  </a:lnTo>
                  <a:lnTo>
                    <a:pt x="1909" y="6870"/>
                  </a:lnTo>
                  <a:lnTo>
                    <a:pt x="1748" y="6770"/>
                  </a:lnTo>
                  <a:lnTo>
                    <a:pt x="1608" y="6669"/>
                  </a:lnTo>
                  <a:lnTo>
                    <a:pt x="1467" y="6529"/>
                  </a:lnTo>
                  <a:lnTo>
                    <a:pt x="1327" y="6408"/>
                  </a:lnTo>
                  <a:lnTo>
                    <a:pt x="1206" y="6247"/>
                  </a:lnTo>
                  <a:lnTo>
                    <a:pt x="1085" y="6087"/>
                  </a:lnTo>
                  <a:lnTo>
                    <a:pt x="985" y="5926"/>
                  </a:lnTo>
                  <a:lnTo>
                    <a:pt x="885" y="5765"/>
                  </a:lnTo>
                  <a:lnTo>
                    <a:pt x="804" y="5564"/>
                  </a:lnTo>
                  <a:lnTo>
                    <a:pt x="744" y="5384"/>
                  </a:lnTo>
                  <a:lnTo>
                    <a:pt x="704" y="5183"/>
                  </a:lnTo>
                  <a:lnTo>
                    <a:pt x="664" y="5002"/>
                  </a:lnTo>
                  <a:lnTo>
                    <a:pt x="664" y="4821"/>
                  </a:lnTo>
                  <a:lnTo>
                    <a:pt x="644" y="4640"/>
                  </a:lnTo>
                  <a:lnTo>
                    <a:pt x="664" y="4439"/>
                  </a:lnTo>
                  <a:lnTo>
                    <a:pt x="704" y="4058"/>
                  </a:lnTo>
                  <a:lnTo>
                    <a:pt x="804" y="3676"/>
                  </a:lnTo>
                  <a:lnTo>
                    <a:pt x="965" y="3294"/>
                  </a:lnTo>
                  <a:lnTo>
                    <a:pt x="1146" y="2933"/>
                  </a:lnTo>
                  <a:lnTo>
                    <a:pt x="1387" y="2591"/>
                  </a:lnTo>
                  <a:lnTo>
                    <a:pt x="1648" y="2270"/>
                  </a:lnTo>
                  <a:lnTo>
                    <a:pt x="1909" y="2009"/>
                  </a:lnTo>
                  <a:lnTo>
                    <a:pt x="2210" y="1748"/>
                  </a:lnTo>
                  <a:lnTo>
                    <a:pt x="2512" y="1527"/>
                  </a:lnTo>
                  <a:lnTo>
                    <a:pt x="2873" y="1306"/>
                  </a:lnTo>
                  <a:lnTo>
                    <a:pt x="3235" y="1105"/>
                  </a:lnTo>
                  <a:lnTo>
                    <a:pt x="3637" y="944"/>
                  </a:lnTo>
                  <a:lnTo>
                    <a:pt x="4058" y="784"/>
                  </a:lnTo>
                  <a:lnTo>
                    <a:pt x="4500" y="623"/>
                  </a:lnTo>
                  <a:lnTo>
                    <a:pt x="4561" y="603"/>
                  </a:lnTo>
                  <a:lnTo>
                    <a:pt x="4621" y="583"/>
                  </a:lnTo>
                  <a:lnTo>
                    <a:pt x="4661" y="522"/>
                  </a:lnTo>
                  <a:lnTo>
                    <a:pt x="4701" y="482"/>
                  </a:lnTo>
                  <a:lnTo>
                    <a:pt x="4721" y="422"/>
                  </a:lnTo>
                  <a:lnTo>
                    <a:pt x="4721" y="362"/>
                  </a:lnTo>
                  <a:lnTo>
                    <a:pt x="4741" y="301"/>
                  </a:lnTo>
                  <a:lnTo>
                    <a:pt x="4721" y="221"/>
                  </a:lnTo>
                  <a:lnTo>
                    <a:pt x="4701" y="161"/>
                  </a:lnTo>
                  <a:lnTo>
                    <a:pt x="4661" y="121"/>
                  </a:lnTo>
                  <a:lnTo>
                    <a:pt x="4621" y="60"/>
                  </a:lnTo>
                  <a:lnTo>
                    <a:pt x="4561" y="40"/>
                  </a:lnTo>
                  <a:lnTo>
                    <a:pt x="4500"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6" name="Google Shape;1876;p2"/>
            <p:cNvSpPr/>
            <p:nvPr/>
          </p:nvSpPr>
          <p:spPr>
            <a:xfrm>
              <a:off x="4835450" y="983350"/>
              <a:ext cx="223975" cy="275225"/>
            </a:xfrm>
            <a:custGeom>
              <a:rect b="b" l="l" r="r" t="t"/>
              <a:pathLst>
                <a:path extrusionOk="0" h="11009" w="8959">
                  <a:moveTo>
                    <a:pt x="7955" y="0"/>
                  </a:moveTo>
                  <a:lnTo>
                    <a:pt x="7894" y="21"/>
                  </a:lnTo>
                  <a:lnTo>
                    <a:pt x="7834" y="41"/>
                  </a:lnTo>
                  <a:lnTo>
                    <a:pt x="7774" y="61"/>
                  </a:lnTo>
                  <a:lnTo>
                    <a:pt x="7714" y="121"/>
                  </a:lnTo>
                  <a:lnTo>
                    <a:pt x="7673" y="161"/>
                  </a:lnTo>
                  <a:lnTo>
                    <a:pt x="7653" y="221"/>
                  </a:lnTo>
                  <a:lnTo>
                    <a:pt x="7633" y="282"/>
                  </a:lnTo>
                  <a:lnTo>
                    <a:pt x="7633" y="342"/>
                  </a:lnTo>
                  <a:lnTo>
                    <a:pt x="7633" y="402"/>
                  </a:lnTo>
                  <a:lnTo>
                    <a:pt x="7653" y="462"/>
                  </a:lnTo>
                  <a:lnTo>
                    <a:pt x="7693" y="523"/>
                  </a:lnTo>
                  <a:lnTo>
                    <a:pt x="7874" y="824"/>
                  </a:lnTo>
                  <a:lnTo>
                    <a:pt x="8035" y="1145"/>
                  </a:lnTo>
                  <a:lnTo>
                    <a:pt x="8135" y="1467"/>
                  </a:lnTo>
                  <a:lnTo>
                    <a:pt x="8236" y="1828"/>
                  </a:lnTo>
                  <a:lnTo>
                    <a:pt x="8276" y="2170"/>
                  </a:lnTo>
                  <a:lnTo>
                    <a:pt x="8296" y="2531"/>
                  </a:lnTo>
                  <a:lnTo>
                    <a:pt x="8296" y="2893"/>
                  </a:lnTo>
                  <a:lnTo>
                    <a:pt x="8236" y="3234"/>
                  </a:lnTo>
                  <a:lnTo>
                    <a:pt x="8176" y="3596"/>
                  </a:lnTo>
                  <a:lnTo>
                    <a:pt x="8055" y="3938"/>
                  </a:lnTo>
                  <a:lnTo>
                    <a:pt x="7934" y="4259"/>
                  </a:lnTo>
                  <a:lnTo>
                    <a:pt x="7754" y="4580"/>
                  </a:lnTo>
                  <a:lnTo>
                    <a:pt x="7573" y="4882"/>
                  </a:lnTo>
                  <a:lnTo>
                    <a:pt x="7352" y="5143"/>
                  </a:lnTo>
                  <a:lnTo>
                    <a:pt x="7111" y="5404"/>
                  </a:lnTo>
                  <a:lnTo>
                    <a:pt x="6830" y="5625"/>
                  </a:lnTo>
                  <a:lnTo>
                    <a:pt x="6528" y="5826"/>
                  </a:lnTo>
                  <a:lnTo>
                    <a:pt x="6227" y="5986"/>
                  </a:lnTo>
                  <a:lnTo>
                    <a:pt x="5906" y="6127"/>
                  </a:lnTo>
                  <a:lnTo>
                    <a:pt x="5564" y="6268"/>
                  </a:lnTo>
                  <a:lnTo>
                    <a:pt x="5223" y="6368"/>
                  </a:lnTo>
                  <a:lnTo>
                    <a:pt x="4881" y="6489"/>
                  </a:lnTo>
                  <a:lnTo>
                    <a:pt x="4178" y="6669"/>
                  </a:lnTo>
                  <a:lnTo>
                    <a:pt x="3455" y="6870"/>
                  </a:lnTo>
                  <a:lnTo>
                    <a:pt x="3093" y="6971"/>
                  </a:lnTo>
                  <a:lnTo>
                    <a:pt x="2732" y="7111"/>
                  </a:lnTo>
                  <a:lnTo>
                    <a:pt x="2370" y="7252"/>
                  </a:lnTo>
                  <a:lnTo>
                    <a:pt x="2009" y="7433"/>
                  </a:lnTo>
                  <a:lnTo>
                    <a:pt x="1647" y="7614"/>
                  </a:lnTo>
                  <a:lnTo>
                    <a:pt x="1326" y="7855"/>
                  </a:lnTo>
                  <a:lnTo>
                    <a:pt x="1145" y="7995"/>
                  </a:lnTo>
                  <a:lnTo>
                    <a:pt x="964" y="8136"/>
                  </a:lnTo>
                  <a:lnTo>
                    <a:pt x="824" y="8296"/>
                  </a:lnTo>
                  <a:lnTo>
                    <a:pt x="663" y="8477"/>
                  </a:lnTo>
                  <a:lnTo>
                    <a:pt x="542" y="8658"/>
                  </a:lnTo>
                  <a:lnTo>
                    <a:pt x="422" y="8819"/>
                  </a:lnTo>
                  <a:lnTo>
                    <a:pt x="321" y="9020"/>
                  </a:lnTo>
                  <a:lnTo>
                    <a:pt x="221" y="9200"/>
                  </a:lnTo>
                  <a:lnTo>
                    <a:pt x="161" y="9381"/>
                  </a:lnTo>
                  <a:lnTo>
                    <a:pt x="80" y="9582"/>
                  </a:lnTo>
                  <a:lnTo>
                    <a:pt x="40" y="9783"/>
                  </a:lnTo>
                  <a:lnTo>
                    <a:pt x="20" y="9984"/>
                  </a:lnTo>
                  <a:lnTo>
                    <a:pt x="0" y="10165"/>
                  </a:lnTo>
                  <a:lnTo>
                    <a:pt x="0" y="10365"/>
                  </a:lnTo>
                  <a:lnTo>
                    <a:pt x="20" y="10566"/>
                  </a:lnTo>
                  <a:lnTo>
                    <a:pt x="40" y="10747"/>
                  </a:lnTo>
                  <a:lnTo>
                    <a:pt x="80" y="10868"/>
                  </a:lnTo>
                  <a:lnTo>
                    <a:pt x="161" y="10948"/>
                  </a:lnTo>
                  <a:lnTo>
                    <a:pt x="261" y="10988"/>
                  </a:lnTo>
                  <a:lnTo>
                    <a:pt x="362" y="11008"/>
                  </a:lnTo>
                  <a:lnTo>
                    <a:pt x="422" y="11008"/>
                  </a:lnTo>
                  <a:lnTo>
                    <a:pt x="502" y="10988"/>
                  </a:lnTo>
                  <a:lnTo>
                    <a:pt x="542" y="10948"/>
                  </a:lnTo>
                  <a:lnTo>
                    <a:pt x="603" y="10908"/>
                  </a:lnTo>
                  <a:lnTo>
                    <a:pt x="643" y="10868"/>
                  </a:lnTo>
                  <a:lnTo>
                    <a:pt x="663" y="10807"/>
                  </a:lnTo>
                  <a:lnTo>
                    <a:pt x="683" y="10747"/>
                  </a:lnTo>
                  <a:lnTo>
                    <a:pt x="683" y="10687"/>
                  </a:lnTo>
                  <a:lnTo>
                    <a:pt x="683" y="10627"/>
                  </a:lnTo>
                  <a:lnTo>
                    <a:pt x="663" y="10446"/>
                  </a:lnTo>
                  <a:lnTo>
                    <a:pt x="643" y="10285"/>
                  </a:lnTo>
                  <a:lnTo>
                    <a:pt x="643" y="10124"/>
                  </a:lnTo>
                  <a:lnTo>
                    <a:pt x="663" y="9964"/>
                  </a:lnTo>
                  <a:lnTo>
                    <a:pt x="703" y="9803"/>
                  </a:lnTo>
                  <a:lnTo>
                    <a:pt x="743" y="9642"/>
                  </a:lnTo>
                  <a:lnTo>
                    <a:pt x="884" y="9341"/>
                  </a:lnTo>
                  <a:lnTo>
                    <a:pt x="1045" y="9060"/>
                  </a:lnTo>
                  <a:lnTo>
                    <a:pt x="1245" y="8799"/>
                  </a:lnTo>
                  <a:lnTo>
                    <a:pt x="1466" y="8578"/>
                  </a:lnTo>
                  <a:lnTo>
                    <a:pt x="1707" y="8377"/>
                  </a:lnTo>
                  <a:lnTo>
                    <a:pt x="2009" y="8176"/>
                  </a:lnTo>
                  <a:lnTo>
                    <a:pt x="2330" y="7995"/>
                  </a:lnTo>
                  <a:lnTo>
                    <a:pt x="2652" y="7834"/>
                  </a:lnTo>
                  <a:lnTo>
                    <a:pt x="2993" y="7714"/>
                  </a:lnTo>
                  <a:lnTo>
                    <a:pt x="3334" y="7593"/>
                  </a:lnTo>
                  <a:lnTo>
                    <a:pt x="3676" y="7493"/>
                  </a:lnTo>
                  <a:lnTo>
                    <a:pt x="4339" y="7292"/>
                  </a:lnTo>
                  <a:lnTo>
                    <a:pt x="5082" y="7091"/>
                  </a:lnTo>
                  <a:lnTo>
                    <a:pt x="5464" y="6991"/>
                  </a:lnTo>
                  <a:lnTo>
                    <a:pt x="5825" y="6850"/>
                  </a:lnTo>
                  <a:lnTo>
                    <a:pt x="6187" y="6710"/>
                  </a:lnTo>
                  <a:lnTo>
                    <a:pt x="6528" y="6549"/>
                  </a:lnTo>
                  <a:lnTo>
                    <a:pt x="6870" y="6368"/>
                  </a:lnTo>
                  <a:lnTo>
                    <a:pt x="7211" y="6147"/>
                  </a:lnTo>
                  <a:lnTo>
                    <a:pt x="7533" y="5886"/>
                  </a:lnTo>
                  <a:lnTo>
                    <a:pt x="7834" y="5585"/>
                  </a:lnTo>
                  <a:lnTo>
                    <a:pt x="8095" y="5263"/>
                  </a:lnTo>
                  <a:lnTo>
                    <a:pt x="8336" y="4922"/>
                  </a:lnTo>
                  <a:lnTo>
                    <a:pt x="8517" y="4540"/>
                  </a:lnTo>
                  <a:lnTo>
                    <a:pt x="8678" y="4159"/>
                  </a:lnTo>
                  <a:lnTo>
                    <a:pt x="8798" y="3757"/>
                  </a:lnTo>
                  <a:lnTo>
                    <a:pt x="8899" y="3355"/>
                  </a:lnTo>
                  <a:lnTo>
                    <a:pt x="8939" y="2933"/>
                  </a:lnTo>
                  <a:lnTo>
                    <a:pt x="8959" y="2511"/>
                  </a:lnTo>
                  <a:lnTo>
                    <a:pt x="8939" y="2090"/>
                  </a:lnTo>
                  <a:lnTo>
                    <a:pt x="8879" y="1688"/>
                  </a:lnTo>
                  <a:lnTo>
                    <a:pt x="8778" y="1286"/>
                  </a:lnTo>
                  <a:lnTo>
                    <a:pt x="8638" y="884"/>
                  </a:lnTo>
                  <a:lnTo>
                    <a:pt x="8437" y="503"/>
                  </a:lnTo>
                  <a:lnTo>
                    <a:pt x="8216" y="141"/>
                  </a:lnTo>
                  <a:lnTo>
                    <a:pt x="8176" y="101"/>
                  </a:lnTo>
                  <a:lnTo>
                    <a:pt x="8135" y="61"/>
                  </a:lnTo>
                  <a:lnTo>
                    <a:pt x="8075" y="41"/>
                  </a:lnTo>
                  <a:lnTo>
                    <a:pt x="8015" y="21"/>
                  </a:lnTo>
                  <a:lnTo>
                    <a:pt x="7955" y="0"/>
                  </a:lnTo>
                  <a:close/>
                </a:path>
              </a:pathLst>
            </a:custGeom>
            <a:solidFill>
              <a:srgbClr val="2C30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1877" name="Google Shape;1877;p2"/>
          <p:cNvGrpSpPr/>
          <p:nvPr/>
        </p:nvGrpSpPr>
        <p:grpSpPr>
          <a:xfrm flipH="1">
            <a:off x="227141" y="4441909"/>
            <a:ext cx="492852" cy="748554"/>
            <a:chOff x="8269775" y="3716750"/>
            <a:chExt cx="1102825" cy="1470925"/>
          </a:xfrm>
        </p:grpSpPr>
        <p:sp>
          <p:nvSpPr>
            <p:cNvPr id="1878" name="Google Shape;1878;p2"/>
            <p:cNvSpPr/>
            <p:nvPr/>
          </p:nvSpPr>
          <p:spPr>
            <a:xfrm>
              <a:off x="8420425" y="3716750"/>
              <a:ext cx="813575" cy="1012425"/>
            </a:xfrm>
            <a:custGeom>
              <a:rect b="b" l="l" r="r" t="t"/>
              <a:pathLst>
                <a:path extrusionOk="0" h="40497" w="32543">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79" name="Google Shape;1879;p2"/>
            <p:cNvSpPr/>
            <p:nvPr/>
          </p:nvSpPr>
          <p:spPr>
            <a:xfrm>
              <a:off x="8508325" y="3788575"/>
              <a:ext cx="676450" cy="932050"/>
            </a:xfrm>
            <a:custGeom>
              <a:rect b="b" l="l" r="r" t="t"/>
              <a:pathLst>
                <a:path extrusionOk="0" h="37282" w="27058">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0" name="Google Shape;1880;p2"/>
            <p:cNvSpPr/>
            <p:nvPr/>
          </p:nvSpPr>
          <p:spPr>
            <a:xfrm>
              <a:off x="8269775" y="4266150"/>
              <a:ext cx="1102825" cy="921525"/>
            </a:xfrm>
            <a:custGeom>
              <a:rect b="b" l="l" r="r" t="t"/>
              <a:pathLst>
                <a:path extrusionOk="0" h="36861" w="44113">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1" name="Google Shape;1881;p2"/>
            <p:cNvSpPr/>
            <p:nvPr/>
          </p:nvSpPr>
          <p:spPr>
            <a:xfrm>
              <a:off x="8356650" y="4365575"/>
              <a:ext cx="1005400" cy="778400"/>
            </a:xfrm>
            <a:custGeom>
              <a:rect b="b" l="l" r="r" t="t"/>
              <a:pathLst>
                <a:path extrusionOk="0" h="31136" w="40216">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2" name="Google Shape;1882;p2"/>
            <p:cNvSpPr/>
            <p:nvPr/>
          </p:nvSpPr>
          <p:spPr>
            <a:xfrm>
              <a:off x="8383275" y="4350000"/>
              <a:ext cx="84400" cy="98950"/>
            </a:xfrm>
            <a:custGeom>
              <a:rect b="b" l="l" r="r" t="t"/>
              <a:pathLst>
                <a:path extrusionOk="0" h="3958" w="3376">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3" name="Google Shape;1883;p2"/>
            <p:cNvSpPr/>
            <p:nvPr/>
          </p:nvSpPr>
          <p:spPr>
            <a:xfrm>
              <a:off x="8473675" y="4370600"/>
              <a:ext cx="194350" cy="247100"/>
            </a:xfrm>
            <a:custGeom>
              <a:rect b="b" l="l" r="r" t="t"/>
              <a:pathLst>
                <a:path extrusionOk="0" h="9884" w="7774">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4" name="Google Shape;1884;p2"/>
            <p:cNvSpPr/>
            <p:nvPr/>
          </p:nvSpPr>
          <p:spPr>
            <a:xfrm>
              <a:off x="8655450" y="4474050"/>
              <a:ext cx="247100" cy="368125"/>
            </a:xfrm>
            <a:custGeom>
              <a:rect b="b" l="l" r="r" t="t"/>
              <a:pathLst>
                <a:path extrusionOk="0" h="14725" w="9884">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885" name="Google Shape;1885;p2"/>
            <p:cNvSpPr/>
            <p:nvPr/>
          </p:nvSpPr>
          <p:spPr>
            <a:xfrm>
              <a:off x="8875900" y="4683450"/>
              <a:ext cx="282750" cy="361100"/>
            </a:xfrm>
            <a:custGeom>
              <a:rect b="b" l="l" r="r" t="t"/>
              <a:pathLst>
                <a:path extrusionOk="0" h="14444" w="1131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19"/>
          <p:cNvSpPr txBox="1"/>
          <p:nvPr>
            <p:ph idx="8" type="title"/>
          </p:nvPr>
        </p:nvSpPr>
        <p:spPr>
          <a:xfrm>
            <a:off x="3510000" y="438150"/>
            <a:ext cx="1895400" cy="714300"/>
          </a:xfrm>
          <a:prstGeom prst="rect">
            <a:avLst/>
          </a:prstGeom>
          <a:solidFill>
            <a:srgbClr val="F6B26B"/>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zh-TW" sz="3300">
                <a:solidFill>
                  <a:srgbClr val="434343"/>
                </a:solidFill>
                <a:latin typeface="DFKai-SB"/>
                <a:ea typeface="DFKai-SB"/>
                <a:cs typeface="DFKai-SB"/>
                <a:sym typeface="DFKai-SB"/>
              </a:rPr>
              <a:t>畢業條件</a:t>
            </a:r>
            <a:endParaRPr sz="2800">
              <a:latin typeface="DFKai-SB"/>
              <a:ea typeface="DFKai-SB"/>
              <a:cs typeface="DFKai-SB"/>
              <a:sym typeface="DFKai-SB"/>
            </a:endParaRPr>
          </a:p>
        </p:txBody>
      </p:sp>
      <p:sp>
        <p:nvSpPr>
          <p:cNvPr id="2020" name="Google Shape;2020;p19"/>
          <p:cNvSpPr txBox="1"/>
          <p:nvPr/>
        </p:nvSpPr>
        <p:spPr>
          <a:xfrm>
            <a:off x="638175" y="1323975"/>
            <a:ext cx="7953600" cy="304695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zh-TW" sz="3000" u="none" cap="none" strike="noStrike">
                <a:solidFill>
                  <a:schemeClr val="dk1"/>
                </a:solidFill>
                <a:latin typeface="DFKai-SB"/>
                <a:ea typeface="DFKai-SB"/>
                <a:cs typeface="DFKai-SB"/>
                <a:sym typeface="DFKai-SB"/>
              </a:rPr>
              <a:t>1.無累計三大過    </a:t>
            </a:r>
            <a:endParaRPr b="1" i="0" sz="30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000"/>
              <a:buFont typeface="Arial"/>
              <a:buNone/>
            </a:pPr>
            <a:r>
              <a:rPr b="1" i="0" lang="zh-TW" sz="3000" u="none" cap="none" strike="noStrike">
                <a:solidFill>
                  <a:schemeClr val="dk1"/>
                </a:solidFill>
                <a:latin typeface="DFKai-SB"/>
                <a:ea typeface="DFKai-SB"/>
                <a:cs typeface="DFKai-SB"/>
                <a:sym typeface="DFKai-SB"/>
              </a:rPr>
              <a:t>2.畢業最低學分數為 </a:t>
            </a:r>
            <a:r>
              <a:rPr b="1" i="0" lang="zh-TW" sz="3000" u="none" cap="none" strike="noStrike">
                <a:solidFill>
                  <a:srgbClr val="0000FF"/>
                </a:solidFill>
                <a:latin typeface="DFKai-SB"/>
                <a:ea typeface="DFKai-SB"/>
                <a:cs typeface="DFKai-SB"/>
                <a:sym typeface="DFKai-SB"/>
              </a:rPr>
              <a:t>150</a:t>
            </a:r>
            <a:r>
              <a:rPr b="1" i="0" lang="zh-TW" sz="3000" u="none" cap="none" strike="noStrike">
                <a:solidFill>
                  <a:schemeClr val="dk1"/>
                </a:solidFill>
                <a:latin typeface="DFKai-SB"/>
                <a:ea typeface="DFKai-SB"/>
                <a:cs typeface="DFKai-SB"/>
                <a:sym typeface="DFKai-SB"/>
              </a:rPr>
              <a:t> 學分成績及格   </a:t>
            </a:r>
            <a:endParaRPr b="1" i="0" sz="30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000"/>
              <a:buFont typeface="Arial"/>
              <a:buNone/>
            </a:pPr>
            <a:r>
              <a:rPr b="1" i="0" lang="zh-TW" sz="3000" u="none" cap="none" strike="noStrike">
                <a:solidFill>
                  <a:schemeClr val="dk1"/>
                </a:solidFill>
                <a:latin typeface="DFKai-SB"/>
                <a:ea typeface="DFKai-SB"/>
                <a:cs typeface="DFKai-SB"/>
                <a:sym typeface="DFKai-SB"/>
              </a:rPr>
              <a:t>3.部定必修及校訂必修至少需</a:t>
            </a:r>
            <a:r>
              <a:rPr b="1" i="0" lang="zh-TW" sz="3000" u="none" cap="none" strike="noStrike">
                <a:solidFill>
                  <a:srgbClr val="0000FF"/>
                </a:solidFill>
                <a:latin typeface="DFKai-SB"/>
                <a:ea typeface="DFKai-SB"/>
                <a:cs typeface="DFKai-SB"/>
                <a:sym typeface="DFKai-SB"/>
              </a:rPr>
              <a:t>102 </a:t>
            </a:r>
            <a:r>
              <a:rPr b="1" i="0" lang="zh-TW" sz="3000" u="none" cap="none" strike="noStrike">
                <a:solidFill>
                  <a:schemeClr val="dk1"/>
                </a:solidFill>
                <a:latin typeface="DFKai-SB"/>
                <a:ea typeface="DFKai-SB"/>
                <a:cs typeface="DFKai-SB"/>
                <a:sym typeface="DFKai-SB"/>
              </a:rPr>
              <a:t>學分且成    </a:t>
            </a:r>
            <a:endParaRPr b="1" i="0" sz="30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000"/>
              <a:buFont typeface="Arial"/>
              <a:buNone/>
            </a:pPr>
            <a:r>
              <a:rPr b="1" i="0" lang="zh-TW" sz="3000" u="none" cap="none" strike="noStrike">
                <a:solidFill>
                  <a:schemeClr val="dk1"/>
                </a:solidFill>
                <a:latin typeface="DFKai-SB"/>
                <a:ea typeface="DFKai-SB"/>
                <a:cs typeface="DFKai-SB"/>
                <a:sym typeface="DFKai-SB"/>
              </a:rPr>
              <a:t>    績及格 </a:t>
            </a:r>
            <a:endParaRPr b="1" i="0" sz="30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000"/>
              <a:buFont typeface="Arial"/>
              <a:buNone/>
            </a:pPr>
            <a:r>
              <a:rPr b="1" i="0" lang="zh-TW" sz="3000" u="none" cap="none" strike="noStrike">
                <a:solidFill>
                  <a:schemeClr val="dk1"/>
                </a:solidFill>
                <a:latin typeface="DFKai-SB"/>
                <a:ea typeface="DFKai-SB"/>
                <a:cs typeface="DFKai-SB"/>
                <a:sym typeface="DFKai-SB"/>
              </a:rPr>
              <a:t>4.選修學分至少需修習 </a:t>
            </a:r>
            <a:r>
              <a:rPr b="1" i="0" lang="zh-TW" sz="3000" u="none" cap="none" strike="noStrike">
                <a:solidFill>
                  <a:srgbClr val="0000FF"/>
                </a:solidFill>
                <a:latin typeface="DFKai-SB"/>
                <a:ea typeface="DFKai-SB"/>
                <a:cs typeface="DFKai-SB"/>
                <a:sym typeface="DFKai-SB"/>
              </a:rPr>
              <a:t>40 </a:t>
            </a:r>
            <a:r>
              <a:rPr b="1" i="0" lang="zh-TW" sz="3000" u="none" cap="none" strike="noStrike">
                <a:solidFill>
                  <a:schemeClr val="dk1"/>
                </a:solidFill>
                <a:latin typeface="DFKai-SB"/>
                <a:ea typeface="DFKai-SB"/>
                <a:cs typeface="DFKai-SB"/>
                <a:sym typeface="DFKai-SB"/>
              </a:rPr>
              <a:t>學分且成績及格</a:t>
            </a:r>
            <a:endParaRPr b="1" i="0" sz="30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rgbClr val="E95B0C"/>
                </a:solidFill>
                <a:latin typeface="DFKai-SB"/>
                <a:ea typeface="DFKai-SB"/>
                <a:cs typeface="DFKai-SB"/>
                <a:sym typeface="DFKai-SB"/>
              </a:rPr>
              <a:t>🔺</a:t>
            </a:r>
            <a:r>
              <a:rPr b="1" i="0" lang="zh-TW" sz="3000" u="none" cap="none" strike="noStrike">
                <a:solidFill>
                  <a:srgbClr val="FF0000"/>
                </a:solidFill>
                <a:latin typeface="DFKai-SB"/>
                <a:ea typeface="DFKai-SB"/>
                <a:cs typeface="DFKai-SB"/>
                <a:sym typeface="DFKai-SB"/>
              </a:rPr>
              <a:t>請特別留意目前取得畢業學分狀況</a:t>
            </a:r>
            <a:endParaRPr b="0" i="0" sz="800" u="none" cap="none" strike="noStrike">
              <a:solidFill>
                <a:srgbClr val="FF0000"/>
              </a:solidFill>
              <a:latin typeface="DFKai-SB"/>
              <a:ea typeface="DFKai-SB"/>
              <a:cs typeface="DFKai-SB"/>
              <a:sym typeface="DFKai-S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sp>
        <p:nvSpPr>
          <p:cNvPr id="2025" name="Google Shape;2025;p20"/>
          <p:cNvSpPr txBox="1"/>
          <p:nvPr>
            <p:ph idx="8" type="title"/>
          </p:nvPr>
        </p:nvSpPr>
        <p:spPr>
          <a:xfrm>
            <a:off x="2476500" y="438150"/>
            <a:ext cx="4019700" cy="714300"/>
          </a:xfrm>
          <a:prstGeom prst="rect">
            <a:avLst/>
          </a:prstGeom>
          <a:solidFill>
            <a:srgbClr val="F6B26B"/>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zh-TW" sz="3300">
                <a:solidFill>
                  <a:srgbClr val="434343"/>
                </a:solidFill>
                <a:latin typeface="DFKai-SB"/>
                <a:ea typeface="DFKai-SB"/>
                <a:cs typeface="DFKai-SB"/>
                <a:sym typeface="DFKai-SB"/>
              </a:rPr>
              <a:t>  各年級必修與選修</a:t>
            </a:r>
            <a:endParaRPr sz="2800">
              <a:latin typeface="DFKai-SB"/>
              <a:ea typeface="DFKai-SB"/>
              <a:cs typeface="DFKai-SB"/>
              <a:sym typeface="DFKai-SB"/>
            </a:endParaRPr>
          </a:p>
        </p:txBody>
      </p:sp>
      <p:sp>
        <p:nvSpPr>
          <p:cNvPr id="2026" name="Google Shape;2026;p20"/>
          <p:cNvSpPr txBox="1"/>
          <p:nvPr/>
        </p:nvSpPr>
        <p:spPr>
          <a:xfrm>
            <a:off x="638175" y="1323975"/>
            <a:ext cx="7953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0000"/>
              </a:solidFill>
              <a:latin typeface="DFKai-SB"/>
              <a:ea typeface="DFKai-SB"/>
              <a:cs typeface="DFKai-SB"/>
              <a:sym typeface="DFKai-SB"/>
            </a:endParaRPr>
          </a:p>
        </p:txBody>
      </p:sp>
      <p:graphicFrame>
        <p:nvGraphicFramePr>
          <p:cNvPr id="2027" name="Google Shape;2027;p20"/>
          <p:cNvGraphicFramePr/>
          <p:nvPr/>
        </p:nvGraphicFramePr>
        <p:xfrm>
          <a:off x="638175" y="1175100"/>
          <a:ext cx="3000000" cy="3000000"/>
        </p:xfrm>
        <a:graphic>
          <a:graphicData uri="http://schemas.openxmlformats.org/drawingml/2006/table">
            <a:tbl>
              <a:tblPr>
                <a:noFill/>
                <a:tableStyleId>{9FDC6376-6A44-45EC-8DD9-A3C8F92DCEB3}</a:tableStyleId>
              </a:tblPr>
              <a:tblGrid>
                <a:gridCol w="971150"/>
                <a:gridCol w="971150"/>
                <a:gridCol w="971150"/>
                <a:gridCol w="971150"/>
                <a:gridCol w="971150"/>
                <a:gridCol w="971150"/>
                <a:gridCol w="971150"/>
                <a:gridCol w="971150"/>
              </a:tblGrid>
              <a:tr h="706050">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普通班</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高一上</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高一下</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高二上</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高二下</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高三上</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高三下</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累計</a:t>
                      </a:r>
                      <a:endParaRPr/>
                    </a:p>
                    <a:p>
                      <a:pPr indent="0" lvl="0" marL="0" marR="0" rtl="0" algn="ctr">
                        <a:lnSpc>
                          <a:spcPct val="100000"/>
                        </a:lnSpc>
                        <a:spcBef>
                          <a:spcPts val="0"/>
                        </a:spcBef>
                        <a:spcAft>
                          <a:spcPts val="0"/>
                        </a:spcAft>
                        <a:buClr>
                          <a:srgbClr val="000000"/>
                        </a:buClr>
                        <a:buSzPts val="2200"/>
                        <a:buFont typeface="Arial"/>
                        <a:buNone/>
                      </a:pPr>
                      <a:r>
                        <a:t/>
                      </a:r>
                      <a:endParaRPr b="1" sz="2200" u="none" cap="none" strike="noStrike">
                        <a:latin typeface="DFKai-SB"/>
                        <a:ea typeface="DFKai-SB"/>
                        <a:cs typeface="DFKai-SB"/>
                        <a:sym typeface="DFKai-SB"/>
                      </a:endParaRPr>
                    </a:p>
                  </a:txBody>
                  <a:tcPr marT="91425" marB="91425" marR="91425" marL="91425" anchor="ctr"/>
                </a:tc>
              </a:tr>
              <a:tr h="706050">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必修</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29</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29</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23</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23</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13</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7</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124</a:t>
                      </a:r>
                      <a:endParaRPr b="1" sz="2200" u="none" cap="none" strike="noStrike">
                        <a:latin typeface="DFKai-SB"/>
                        <a:ea typeface="DFKai-SB"/>
                        <a:cs typeface="DFKai-SB"/>
                        <a:sym typeface="DFKai-SB"/>
                      </a:endParaRPr>
                    </a:p>
                  </a:txBody>
                  <a:tcPr marT="91425" marB="91425" marR="91425" marL="91425" anchor="ctr"/>
                </a:tc>
              </a:tr>
              <a:tr h="706050">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選修</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7</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7</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solidFill>
                            <a:srgbClr val="FF0000"/>
                          </a:solidFill>
                          <a:latin typeface="DFKai-SB"/>
                          <a:ea typeface="DFKai-SB"/>
                          <a:cs typeface="DFKai-SB"/>
                          <a:sym typeface="DFKai-SB"/>
                        </a:rPr>
                        <a:t>17</a:t>
                      </a:r>
                      <a:endParaRPr b="1" sz="2200" u="none" cap="none" strike="noStrike">
                        <a:solidFill>
                          <a:srgbClr val="FF0000"/>
                        </a:solidFill>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solidFill>
                            <a:srgbClr val="FF0000"/>
                          </a:solidFill>
                          <a:latin typeface="DFKai-SB"/>
                          <a:ea typeface="DFKai-SB"/>
                          <a:cs typeface="DFKai-SB"/>
                          <a:sym typeface="DFKai-SB"/>
                        </a:rPr>
                        <a:t>23</a:t>
                      </a:r>
                      <a:endParaRPr b="1" sz="2200" u="none" cap="none" strike="noStrike">
                        <a:solidFill>
                          <a:srgbClr val="FF0000"/>
                        </a:solidFill>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solidFill>
                            <a:schemeClr val="dk1"/>
                          </a:solidFill>
                          <a:latin typeface="DFKai-SB"/>
                          <a:ea typeface="DFKai-SB"/>
                          <a:cs typeface="DFKai-SB"/>
                          <a:sym typeface="DFKai-SB"/>
                        </a:rPr>
                        <a:t>58</a:t>
                      </a:r>
                      <a:endParaRPr b="1" sz="2200" u="none" cap="none" strike="noStrike">
                        <a:solidFill>
                          <a:schemeClr val="dk1"/>
                        </a:solidFill>
                        <a:latin typeface="DFKai-SB"/>
                        <a:ea typeface="DFKai-SB"/>
                        <a:cs typeface="DFKai-SB"/>
                        <a:sym typeface="DFKai-SB"/>
                      </a:endParaRPr>
                    </a:p>
                  </a:txBody>
                  <a:tcPr marT="91425" marB="91425" marR="91425" marL="91425" anchor="ctr"/>
                </a:tc>
              </a:tr>
              <a:tr h="706050">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總計</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31</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31</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30</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30</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30</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30</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182</a:t>
                      </a:r>
                      <a:endParaRPr b="1" sz="2200" u="none" cap="none" strike="noStrike">
                        <a:latin typeface="DFKai-SB"/>
                        <a:ea typeface="DFKai-SB"/>
                        <a:cs typeface="DFKai-SB"/>
                        <a:sym typeface="DFKai-SB"/>
                      </a:endParaRPr>
                    </a:p>
                  </a:txBody>
                  <a:tcPr marT="91425" marB="91425" marR="91425" marL="91425" anchor="ctr"/>
                </a:tc>
              </a:tr>
              <a:tr h="706050">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累計</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31</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62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92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122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152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zh-TW" sz="2200" u="none" cap="none" strike="noStrike">
                          <a:latin typeface="DFKai-SB"/>
                          <a:ea typeface="DFKai-SB"/>
                          <a:cs typeface="DFKai-SB"/>
                          <a:sym typeface="DFKai-SB"/>
                        </a:rPr>
                        <a:t>182</a:t>
                      </a:r>
                      <a:endParaRPr b="1" sz="2200" u="none" cap="none" strike="noStrike">
                        <a:latin typeface="DFKai-SB"/>
                        <a:ea typeface="DFKai-SB"/>
                        <a:cs typeface="DFKai-SB"/>
                        <a:sym typeface="DFKai-S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t/>
                      </a:r>
                      <a:endParaRPr b="1" sz="2200" u="none" cap="none" strike="noStrike">
                        <a:latin typeface="DFKai-SB"/>
                        <a:ea typeface="DFKai-SB"/>
                        <a:cs typeface="DFKai-SB"/>
                        <a:sym typeface="DFKai-SB"/>
                      </a:endParaRPr>
                    </a:p>
                  </a:txBody>
                  <a:tcPr marT="91425" marB="91425" marR="91425" marL="91425"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21"/>
          <p:cNvSpPr txBox="1"/>
          <p:nvPr>
            <p:ph idx="8" type="title"/>
          </p:nvPr>
        </p:nvSpPr>
        <p:spPr>
          <a:xfrm>
            <a:off x="907257" y="600075"/>
            <a:ext cx="7172325" cy="1216743"/>
          </a:xfrm>
          <a:prstGeom prst="rect">
            <a:avLst/>
          </a:prstGeom>
          <a:solidFill>
            <a:srgbClr val="F6B26B"/>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zh-TW" sz="3300">
                <a:solidFill>
                  <a:srgbClr val="434343"/>
                </a:solidFill>
                <a:latin typeface="DFKai-SB"/>
                <a:ea typeface="DFKai-SB"/>
                <a:cs typeface="DFKai-SB"/>
                <a:sym typeface="DFKai-SB"/>
              </a:rPr>
              <a:t>畢業學分拿好拿滿</a:t>
            </a:r>
            <a:br>
              <a:rPr lang="zh-TW" sz="3300">
                <a:solidFill>
                  <a:srgbClr val="434343"/>
                </a:solidFill>
                <a:latin typeface="DFKai-SB"/>
                <a:ea typeface="DFKai-SB"/>
                <a:cs typeface="DFKai-SB"/>
                <a:sym typeface="DFKai-SB"/>
              </a:rPr>
            </a:br>
            <a:r>
              <a:rPr lang="zh-TW" sz="3300">
                <a:solidFill>
                  <a:srgbClr val="434343"/>
                </a:solidFill>
                <a:latin typeface="DFKai-SB"/>
                <a:ea typeface="DFKai-SB"/>
                <a:cs typeface="DFKai-SB"/>
                <a:sym typeface="DFKai-SB"/>
              </a:rPr>
              <a:t>高三上專注學測心不慌</a:t>
            </a:r>
            <a:endParaRPr sz="2800">
              <a:latin typeface="DFKai-SB"/>
              <a:ea typeface="DFKai-SB"/>
              <a:cs typeface="DFKai-SB"/>
              <a:sym typeface="DFKai-SB"/>
            </a:endParaRPr>
          </a:p>
        </p:txBody>
      </p:sp>
      <p:sp>
        <p:nvSpPr>
          <p:cNvPr id="2033" name="Google Shape;2033;p21"/>
          <p:cNvSpPr txBox="1"/>
          <p:nvPr/>
        </p:nvSpPr>
        <p:spPr>
          <a:xfrm>
            <a:off x="652350" y="1995488"/>
            <a:ext cx="7953600" cy="18466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rgbClr val="434343"/>
                </a:solidFill>
                <a:latin typeface="DFKai-SB"/>
                <a:ea typeface="DFKai-SB"/>
                <a:cs typeface="DFKai-SB"/>
                <a:sym typeface="DFKai-SB"/>
              </a:rPr>
              <a:t>高三上需要專心準備學測，</a:t>
            </a:r>
            <a:endParaRPr b="1" i="0" sz="3600" u="none" cap="none" strike="noStrike">
              <a:solidFill>
                <a:srgbClr val="434343"/>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rgbClr val="434343"/>
                </a:solidFill>
                <a:latin typeface="DFKai-SB"/>
                <a:ea typeface="DFKai-SB"/>
                <a:cs typeface="DFKai-SB"/>
                <a:sym typeface="DFKai-SB"/>
              </a:rPr>
              <a:t>建議不要、或是減少重補修，</a:t>
            </a:r>
            <a:endParaRPr b="1" i="0" sz="3600" u="none" cap="none" strike="noStrike">
              <a:solidFill>
                <a:srgbClr val="434343"/>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rgbClr val="434343"/>
                </a:solidFill>
                <a:latin typeface="DFKai-SB"/>
                <a:ea typeface="DFKai-SB"/>
                <a:cs typeface="DFKai-SB"/>
                <a:sym typeface="DFKai-SB"/>
              </a:rPr>
              <a:t>本學期好好定心念書，積累畢業學分</a:t>
            </a:r>
            <a:endParaRPr b="0" i="0" sz="3600" u="none" cap="none" strike="noStrike">
              <a:solidFill>
                <a:srgbClr val="FF0000"/>
              </a:solidFill>
              <a:latin typeface="DFKai-SB"/>
              <a:ea typeface="DFKai-SB"/>
              <a:cs typeface="DFKai-SB"/>
              <a:sym typeface="DFKai-S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22"/>
          <p:cNvSpPr txBox="1"/>
          <p:nvPr>
            <p:ph idx="1" type="subTitle"/>
          </p:nvPr>
        </p:nvSpPr>
        <p:spPr>
          <a:xfrm>
            <a:off x="5410200" y="1447800"/>
            <a:ext cx="2362200" cy="220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500"/>
              <a:buNone/>
            </a:pPr>
            <a:r>
              <a:rPr b="1" lang="zh-TW" sz="4000">
                <a:latin typeface="DFKai-SB"/>
                <a:ea typeface="DFKai-SB"/>
                <a:cs typeface="DFKai-SB"/>
                <a:sym typeface="DFKai-SB"/>
              </a:rPr>
              <a:t>我的未來親手打造</a:t>
            </a:r>
            <a:endParaRPr b="1" sz="4000">
              <a:latin typeface="DFKai-SB"/>
              <a:ea typeface="DFKai-SB"/>
              <a:cs typeface="DFKai-SB"/>
              <a:sym typeface="DFKai-SB"/>
            </a:endParaRPr>
          </a:p>
        </p:txBody>
      </p:sp>
      <p:pic>
        <p:nvPicPr>
          <p:cNvPr id="2039" name="Google Shape;2039;p22"/>
          <p:cNvPicPr preferRelativeResize="0"/>
          <p:nvPr/>
        </p:nvPicPr>
        <p:blipFill rotWithShape="1">
          <a:blip r:embed="rId3">
            <a:alphaModFix/>
          </a:blip>
          <a:srcRect b="0" l="0" r="0" t="0"/>
          <a:stretch/>
        </p:blipFill>
        <p:spPr>
          <a:xfrm>
            <a:off x="895350" y="1114425"/>
            <a:ext cx="3971925" cy="2586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3" name="Shape 2043"/>
        <p:cNvGrpSpPr/>
        <p:nvPr/>
      </p:nvGrpSpPr>
      <p:grpSpPr>
        <a:xfrm>
          <a:off x="0" y="0"/>
          <a:ext cx="0" cy="0"/>
          <a:chOff x="0" y="0"/>
          <a:chExt cx="0" cy="0"/>
        </a:xfrm>
      </p:grpSpPr>
      <p:grpSp>
        <p:nvGrpSpPr>
          <p:cNvPr id="2044" name="Google Shape;2044;p23"/>
          <p:cNvGrpSpPr/>
          <p:nvPr/>
        </p:nvGrpSpPr>
        <p:grpSpPr>
          <a:xfrm>
            <a:off x="685781" y="395183"/>
            <a:ext cx="7768199" cy="4678549"/>
            <a:chOff x="1551000" y="452264"/>
            <a:chExt cx="6042000" cy="4363911"/>
          </a:xfrm>
        </p:grpSpPr>
        <p:sp>
          <p:nvSpPr>
            <p:cNvPr id="2045" name="Google Shape;2045;p23"/>
            <p:cNvSpPr/>
            <p:nvPr/>
          </p:nvSpPr>
          <p:spPr>
            <a:xfrm>
              <a:off x="1551000" y="4440875"/>
              <a:ext cx="6042000" cy="375300"/>
            </a:xfrm>
            <a:prstGeom prst="ellipse">
              <a:avLst/>
            </a:prstGeom>
            <a:solidFill>
              <a:srgbClr val="2C3045">
                <a:alpha val="1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nvGrpSpPr>
            <p:cNvPr id="2046" name="Google Shape;2046;p23"/>
            <p:cNvGrpSpPr/>
            <p:nvPr/>
          </p:nvGrpSpPr>
          <p:grpSpPr>
            <a:xfrm>
              <a:off x="1705800" y="452264"/>
              <a:ext cx="5732400" cy="4147136"/>
              <a:chOff x="628875" y="452264"/>
              <a:chExt cx="5732400" cy="4147136"/>
            </a:xfrm>
          </p:grpSpPr>
          <p:sp>
            <p:nvSpPr>
              <p:cNvPr id="2047" name="Google Shape;2047;p23"/>
              <p:cNvSpPr/>
              <p:nvPr/>
            </p:nvSpPr>
            <p:spPr>
              <a:xfrm>
                <a:off x="713225" y="617500"/>
                <a:ext cx="5598900" cy="3981900"/>
              </a:xfrm>
              <a:prstGeom prst="roundRect">
                <a:avLst>
                  <a:gd fmla="val 5289"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48" name="Google Shape;2048;p23"/>
              <p:cNvSpPr/>
              <p:nvPr/>
            </p:nvSpPr>
            <p:spPr>
              <a:xfrm>
                <a:off x="628875" y="527550"/>
                <a:ext cx="5732400" cy="433500"/>
              </a:xfrm>
              <a:prstGeom prst="roundRect">
                <a:avLst>
                  <a:gd fmla="val 13206" name="adj"/>
                </a:avLst>
              </a:prstGeom>
              <a:solidFill>
                <a:srgbClr val="2D8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nvGrpSpPr>
              <p:cNvPr id="2049" name="Google Shape;2049;p23"/>
              <p:cNvGrpSpPr/>
              <p:nvPr/>
            </p:nvGrpSpPr>
            <p:grpSpPr>
              <a:xfrm>
                <a:off x="816950" y="452264"/>
                <a:ext cx="196200" cy="375250"/>
                <a:chOff x="816950" y="467150"/>
                <a:chExt cx="196200" cy="375250"/>
              </a:xfrm>
            </p:grpSpPr>
            <p:sp>
              <p:nvSpPr>
                <p:cNvPr id="2050" name="Google Shape;2050;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51" name="Google Shape;2051;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52" name="Google Shape;2052;p23"/>
              <p:cNvGrpSpPr/>
              <p:nvPr/>
            </p:nvGrpSpPr>
            <p:grpSpPr>
              <a:xfrm>
                <a:off x="1244763" y="452264"/>
                <a:ext cx="196200" cy="375250"/>
                <a:chOff x="816950" y="467150"/>
                <a:chExt cx="196200" cy="375250"/>
              </a:xfrm>
            </p:grpSpPr>
            <p:sp>
              <p:nvSpPr>
                <p:cNvPr id="2053" name="Google Shape;2053;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54" name="Google Shape;2054;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55" name="Google Shape;2055;p23"/>
              <p:cNvGrpSpPr/>
              <p:nvPr/>
            </p:nvGrpSpPr>
            <p:grpSpPr>
              <a:xfrm>
                <a:off x="1672575" y="452264"/>
                <a:ext cx="196200" cy="375250"/>
                <a:chOff x="816950" y="467150"/>
                <a:chExt cx="196200" cy="375250"/>
              </a:xfrm>
            </p:grpSpPr>
            <p:sp>
              <p:nvSpPr>
                <p:cNvPr id="2056" name="Google Shape;2056;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57" name="Google Shape;2057;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58" name="Google Shape;2058;p23"/>
              <p:cNvGrpSpPr/>
              <p:nvPr/>
            </p:nvGrpSpPr>
            <p:grpSpPr>
              <a:xfrm>
                <a:off x="2100388" y="452264"/>
                <a:ext cx="196200" cy="375250"/>
                <a:chOff x="816950" y="467150"/>
                <a:chExt cx="196200" cy="375250"/>
              </a:xfrm>
            </p:grpSpPr>
            <p:sp>
              <p:nvSpPr>
                <p:cNvPr id="2059" name="Google Shape;2059;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60" name="Google Shape;2060;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61" name="Google Shape;2061;p23"/>
              <p:cNvGrpSpPr/>
              <p:nvPr/>
            </p:nvGrpSpPr>
            <p:grpSpPr>
              <a:xfrm>
                <a:off x="2528200" y="452264"/>
                <a:ext cx="196200" cy="375250"/>
                <a:chOff x="816950" y="467150"/>
                <a:chExt cx="196200" cy="375250"/>
              </a:xfrm>
            </p:grpSpPr>
            <p:sp>
              <p:nvSpPr>
                <p:cNvPr id="2062" name="Google Shape;2062;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63" name="Google Shape;2063;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64" name="Google Shape;2064;p23"/>
              <p:cNvGrpSpPr/>
              <p:nvPr/>
            </p:nvGrpSpPr>
            <p:grpSpPr>
              <a:xfrm>
                <a:off x="2956013" y="452264"/>
                <a:ext cx="196200" cy="375250"/>
                <a:chOff x="816950" y="467150"/>
                <a:chExt cx="196200" cy="375250"/>
              </a:xfrm>
            </p:grpSpPr>
            <p:sp>
              <p:nvSpPr>
                <p:cNvPr id="2065" name="Google Shape;2065;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66" name="Google Shape;2066;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67" name="Google Shape;2067;p23"/>
              <p:cNvGrpSpPr/>
              <p:nvPr/>
            </p:nvGrpSpPr>
            <p:grpSpPr>
              <a:xfrm>
                <a:off x="3383825" y="452264"/>
                <a:ext cx="196200" cy="375250"/>
                <a:chOff x="816950" y="467150"/>
                <a:chExt cx="196200" cy="375250"/>
              </a:xfrm>
            </p:grpSpPr>
            <p:sp>
              <p:nvSpPr>
                <p:cNvPr id="2068" name="Google Shape;2068;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69" name="Google Shape;2069;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70" name="Google Shape;2070;p23"/>
              <p:cNvGrpSpPr/>
              <p:nvPr/>
            </p:nvGrpSpPr>
            <p:grpSpPr>
              <a:xfrm>
                <a:off x="3811638" y="452264"/>
                <a:ext cx="196200" cy="375250"/>
                <a:chOff x="816950" y="467150"/>
                <a:chExt cx="196200" cy="375250"/>
              </a:xfrm>
            </p:grpSpPr>
            <p:sp>
              <p:nvSpPr>
                <p:cNvPr id="2071" name="Google Shape;2071;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72" name="Google Shape;2072;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73" name="Google Shape;2073;p23"/>
              <p:cNvGrpSpPr/>
              <p:nvPr/>
            </p:nvGrpSpPr>
            <p:grpSpPr>
              <a:xfrm>
                <a:off x="4239450" y="452264"/>
                <a:ext cx="196200" cy="375250"/>
                <a:chOff x="816950" y="467150"/>
                <a:chExt cx="196200" cy="375250"/>
              </a:xfrm>
            </p:grpSpPr>
            <p:sp>
              <p:nvSpPr>
                <p:cNvPr id="2074" name="Google Shape;2074;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75" name="Google Shape;2075;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76" name="Google Shape;2076;p23"/>
              <p:cNvGrpSpPr/>
              <p:nvPr/>
            </p:nvGrpSpPr>
            <p:grpSpPr>
              <a:xfrm>
                <a:off x="4667263" y="452264"/>
                <a:ext cx="196200" cy="375250"/>
                <a:chOff x="816950" y="467150"/>
                <a:chExt cx="196200" cy="375250"/>
              </a:xfrm>
            </p:grpSpPr>
            <p:sp>
              <p:nvSpPr>
                <p:cNvPr id="2077" name="Google Shape;2077;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78" name="Google Shape;2078;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79" name="Google Shape;2079;p23"/>
              <p:cNvGrpSpPr/>
              <p:nvPr/>
            </p:nvGrpSpPr>
            <p:grpSpPr>
              <a:xfrm>
                <a:off x="5095075" y="452264"/>
                <a:ext cx="196200" cy="375250"/>
                <a:chOff x="816950" y="467150"/>
                <a:chExt cx="196200" cy="375250"/>
              </a:xfrm>
            </p:grpSpPr>
            <p:sp>
              <p:nvSpPr>
                <p:cNvPr id="2080" name="Google Shape;2080;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81" name="Google Shape;2081;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82" name="Google Shape;2082;p23"/>
              <p:cNvGrpSpPr/>
              <p:nvPr/>
            </p:nvGrpSpPr>
            <p:grpSpPr>
              <a:xfrm>
                <a:off x="5522888" y="452264"/>
                <a:ext cx="196200" cy="375250"/>
                <a:chOff x="816950" y="467150"/>
                <a:chExt cx="196200" cy="375250"/>
              </a:xfrm>
            </p:grpSpPr>
            <p:sp>
              <p:nvSpPr>
                <p:cNvPr id="2083" name="Google Shape;2083;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84" name="Google Shape;2084;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nvGrpSpPr>
              <p:cNvPr id="2085" name="Google Shape;2085;p23"/>
              <p:cNvGrpSpPr/>
              <p:nvPr/>
            </p:nvGrpSpPr>
            <p:grpSpPr>
              <a:xfrm>
                <a:off x="5950700" y="452264"/>
                <a:ext cx="196200" cy="375250"/>
                <a:chOff x="816950" y="467150"/>
                <a:chExt cx="196200" cy="375250"/>
              </a:xfrm>
            </p:grpSpPr>
            <p:sp>
              <p:nvSpPr>
                <p:cNvPr id="2086" name="Google Shape;2086;p23"/>
                <p:cNvSpPr/>
                <p:nvPr/>
              </p:nvSpPr>
              <p:spPr>
                <a:xfrm>
                  <a:off x="816950" y="646200"/>
                  <a:ext cx="196200" cy="196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2087" name="Google Shape;2087;p23"/>
                <p:cNvSpPr/>
                <p:nvPr/>
              </p:nvSpPr>
              <p:spPr>
                <a:xfrm>
                  <a:off x="871100" y="467150"/>
                  <a:ext cx="87900" cy="3108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grpSp>
        </p:grpSp>
      </p:grpSp>
      <p:pic>
        <p:nvPicPr>
          <p:cNvPr id="2088" name="Google Shape;2088;p23"/>
          <p:cNvPicPr preferRelativeResize="0"/>
          <p:nvPr/>
        </p:nvPicPr>
        <p:blipFill rotWithShape="1">
          <a:blip r:embed="rId3">
            <a:alphaModFix/>
          </a:blip>
          <a:srcRect b="0" l="0" r="0" t="0"/>
          <a:stretch/>
        </p:blipFill>
        <p:spPr>
          <a:xfrm>
            <a:off x="7833114" y="3838575"/>
            <a:ext cx="1304925" cy="1304925"/>
          </a:xfrm>
          <a:prstGeom prst="rect">
            <a:avLst/>
          </a:prstGeom>
          <a:noFill/>
          <a:ln>
            <a:noFill/>
          </a:ln>
        </p:spPr>
      </p:pic>
      <p:pic>
        <p:nvPicPr>
          <p:cNvPr id="2089" name="Google Shape;2089;p23"/>
          <p:cNvPicPr preferRelativeResize="0"/>
          <p:nvPr/>
        </p:nvPicPr>
        <p:blipFill rotWithShape="1">
          <a:blip r:embed="rId4">
            <a:alphaModFix/>
          </a:blip>
          <a:srcRect b="0" l="0" r="0" t="0"/>
          <a:stretch/>
        </p:blipFill>
        <p:spPr>
          <a:xfrm>
            <a:off x="1084487" y="1371591"/>
            <a:ext cx="6970776" cy="2103809"/>
          </a:xfrm>
          <a:prstGeom prst="rect">
            <a:avLst/>
          </a:prstGeom>
          <a:noFill/>
          <a:ln>
            <a:noFill/>
          </a:ln>
        </p:spPr>
      </p:pic>
      <p:sp>
        <p:nvSpPr>
          <p:cNvPr id="2090" name="Google Shape;2090;p23"/>
          <p:cNvSpPr txBox="1"/>
          <p:nvPr/>
        </p:nvSpPr>
        <p:spPr>
          <a:xfrm>
            <a:off x="1042835" y="3741054"/>
            <a:ext cx="7868100"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zh-TW" sz="3000" u="none" cap="none" strike="noStrike">
                <a:solidFill>
                  <a:srgbClr val="000000"/>
                </a:solidFill>
                <a:latin typeface="DFKai-SB"/>
                <a:ea typeface="DFKai-SB"/>
                <a:cs typeface="DFKai-SB"/>
                <a:sym typeface="DFKai-SB"/>
              </a:rPr>
              <a:t>You yourself are the key to success.</a:t>
            </a:r>
            <a:endParaRPr b="0" i="0" sz="3000" u="none" cap="none" strike="noStrike">
              <a:solidFill>
                <a:srgbClr val="000000"/>
              </a:solidFill>
              <a:latin typeface="DFKai-SB"/>
              <a:ea typeface="DFKai-SB"/>
              <a:cs typeface="DFKai-SB"/>
              <a:sym typeface="DFKai-SB"/>
            </a:endParaRPr>
          </a:p>
        </p:txBody>
      </p:sp>
      <p:pic>
        <p:nvPicPr>
          <p:cNvPr id="2091" name="Google Shape;2091;p23"/>
          <p:cNvPicPr preferRelativeResize="0"/>
          <p:nvPr/>
        </p:nvPicPr>
        <p:blipFill rotWithShape="1">
          <a:blip r:embed="rId5">
            <a:alphaModFix/>
          </a:blip>
          <a:srcRect b="0" l="0" r="0" t="0"/>
          <a:stretch/>
        </p:blipFill>
        <p:spPr>
          <a:xfrm>
            <a:off x="0" y="0"/>
            <a:ext cx="1371600" cy="137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3"/>
          <p:cNvSpPr txBox="1"/>
          <p:nvPr>
            <p:ph type="title"/>
          </p:nvPr>
        </p:nvSpPr>
        <p:spPr>
          <a:xfrm>
            <a:off x="810575" y="900545"/>
            <a:ext cx="7639500" cy="301100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zh-TW">
                <a:latin typeface="DFKai-SB"/>
                <a:ea typeface="DFKai-SB"/>
                <a:cs typeface="DFKai-SB"/>
                <a:sym typeface="DFKai-SB"/>
              </a:rPr>
              <a:t>1.學習歷程檔案</a:t>
            </a:r>
            <a:endParaRPr>
              <a:latin typeface="DFKai-SB"/>
              <a:ea typeface="DFKai-SB"/>
              <a:cs typeface="DFKai-SB"/>
              <a:sym typeface="DFKai-SB"/>
            </a:endParaRPr>
          </a:p>
          <a:p>
            <a:pPr indent="0" lvl="0" marL="0" rtl="0" algn="l">
              <a:lnSpc>
                <a:spcPct val="100000"/>
              </a:lnSpc>
              <a:spcBef>
                <a:spcPts val="0"/>
              </a:spcBef>
              <a:spcAft>
                <a:spcPts val="0"/>
              </a:spcAft>
              <a:buSzPts val="9600"/>
              <a:buNone/>
            </a:pPr>
            <a:r>
              <a:rPr lang="zh-TW">
                <a:latin typeface="DFKai-SB"/>
                <a:ea typeface="DFKai-SB"/>
                <a:cs typeface="DFKai-SB"/>
                <a:sym typeface="DFKai-SB"/>
              </a:rPr>
              <a:t>  </a:t>
            </a:r>
            <a:r>
              <a:rPr lang="zh-TW" sz="4100">
                <a:latin typeface="DFKai-SB"/>
                <a:ea typeface="DFKai-SB"/>
                <a:cs typeface="DFKai-SB"/>
                <a:sym typeface="DFKai-SB"/>
              </a:rPr>
              <a:t>部定、校訂、加深加廣、</a:t>
            </a:r>
            <a:endParaRPr sz="4100">
              <a:latin typeface="DFKai-SB"/>
              <a:ea typeface="DFKai-SB"/>
              <a:cs typeface="DFKai-SB"/>
              <a:sym typeface="DFKai-SB"/>
            </a:endParaRPr>
          </a:p>
          <a:p>
            <a:pPr indent="0" lvl="0" marL="0" rtl="0" algn="l">
              <a:lnSpc>
                <a:spcPct val="100000"/>
              </a:lnSpc>
              <a:spcBef>
                <a:spcPts val="0"/>
              </a:spcBef>
              <a:spcAft>
                <a:spcPts val="0"/>
              </a:spcAft>
              <a:buSzPts val="9600"/>
              <a:buNone/>
            </a:pPr>
            <a:r>
              <a:rPr lang="zh-TW" sz="4100">
                <a:latin typeface="DFKai-SB"/>
                <a:ea typeface="DFKai-SB"/>
                <a:cs typeface="DFKai-SB"/>
                <a:sym typeface="DFKai-SB"/>
              </a:rPr>
              <a:t>    多元學習表現</a:t>
            </a:r>
            <a:endParaRPr sz="4100">
              <a:latin typeface="DFKai-SB"/>
              <a:ea typeface="DFKai-SB"/>
              <a:cs typeface="DFKai-SB"/>
              <a:sym typeface="DFKai-S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4"/>
          <p:cNvSpPr txBox="1"/>
          <p:nvPr>
            <p:ph idx="8" type="subTitle"/>
          </p:nvPr>
        </p:nvSpPr>
        <p:spPr>
          <a:xfrm>
            <a:off x="5372500" y="872950"/>
            <a:ext cx="3452400" cy="3690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2"/>
              </a:buClr>
              <a:buSzPts val="1100"/>
              <a:buFont typeface="Arial"/>
              <a:buNone/>
            </a:pPr>
            <a:r>
              <a:t/>
            </a:r>
            <a:endParaRPr/>
          </a:p>
        </p:txBody>
      </p:sp>
      <p:sp>
        <p:nvSpPr>
          <p:cNvPr id="1896" name="Google Shape;1896;p4"/>
          <p:cNvSpPr txBox="1"/>
          <p:nvPr>
            <p:ph type="title"/>
          </p:nvPr>
        </p:nvSpPr>
        <p:spPr>
          <a:xfrm>
            <a:off x="292800" y="872950"/>
            <a:ext cx="3330000" cy="2859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t/>
            </a:r>
            <a:endParaRPr/>
          </a:p>
        </p:txBody>
      </p:sp>
      <p:grpSp>
        <p:nvGrpSpPr>
          <p:cNvPr id="1897" name="Google Shape;1897;p4"/>
          <p:cNvGrpSpPr/>
          <p:nvPr/>
        </p:nvGrpSpPr>
        <p:grpSpPr>
          <a:xfrm rot="2210750">
            <a:off x="8018515" y="-601885"/>
            <a:ext cx="976434" cy="1313229"/>
            <a:chOff x="5941025" y="1169275"/>
            <a:chExt cx="976375" cy="1313150"/>
          </a:xfrm>
        </p:grpSpPr>
        <p:sp>
          <p:nvSpPr>
            <p:cNvPr id="1898" name="Google Shape;1898;p4"/>
            <p:cNvSpPr/>
            <p:nvPr/>
          </p:nvSpPr>
          <p:spPr>
            <a:xfrm>
              <a:off x="5957175" y="1169275"/>
              <a:ext cx="960225" cy="1294975"/>
            </a:xfrm>
            <a:custGeom>
              <a:rect b="b" l="l" r="r" t="t"/>
              <a:pathLst>
                <a:path extrusionOk="0" h="51799" w="38409">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4"/>
            <p:cNvSpPr/>
            <p:nvPr/>
          </p:nvSpPr>
          <p:spPr>
            <a:xfrm>
              <a:off x="5941025" y="2320575"/>
              <a:ext cx="182525" cy="161850"/>
            </a:xfrm>
            <a:custGeom>
              <a:rect b="b" l="l" r="r" t="t"/>
              <a:pathLst>
                <a:path extrusionOk="0" h="6474" w="7301">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0" name="Google Shape;1900;p4"/>
          <p:cNvGrpSpPr/>
          <p:nvPr/>
        </p:nvGrpSpPr>
        <p:grpSpPr>
          <a:xfrm flipH="1" rot="7193313">
            <a:off x="3309163" y="2637948"/>
            <a:ext cx="2376980" cy="244365"/>
            <a:chOff x="2142525" y="3876725"/>
            <a:chExt cx="2414850" cy="295200"/>
          </a:xfrm>
        </p:grpSpPr>
        <p:sp>
          <p:nvSpPr>
            <p:cNvPr id="1901" name="Google Shape;1901;p4"/>
            <p:cNvSpPr/>
            <p:nvPr/>
          </p:nvSpPr>
          <p:spPr>
            <a:xfrm>
              <a:off x="2147925" y="3884850"/>
              <a:ext cx="91075" cy="132625"/>
            </a:xfrm>
            <a:custGeom>
              <a:rect b="b" l="l" r="r" t="t"/>
              <a:pathLst>
                <a:path extrusionOk="0" h="5305" w="3643">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4"/>
            <p:cNvSpPr/>
            <p:nvPr/>
          </p:nvSpPr>
          <p:spPr>
            <a:xfrm>
              <a:off x="2227250" y="3885400"/>
              <a:ext cx="45775" cy="135000"/>
            </a:xfrm>
            <a:custGeom>
              <a:rect b="b" l="l" r="r" t="t"/>
              <a:pathLst>
                <a:path extrusionOk="0" h="5400" w="1831">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4"/>
            <p:cNvSpPr/>
            <p:nvPr/>
          </p:nvSpPr>
          <p:spPr>
            <a:xfrm>
              <a:off x="2262625" y="3878875"/>
              <a:ext cx="121050" cy="159625"/>
            </a:xfrm>
            <a:custGeom>
              <a:rect b="b" l="l" r="r" t="t"/>
              <a:pathLst>
                <a:path extrusionOk="0" h="6385" w="4842">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4"/>
            <p:cNvSpPr/>
            <p:nvPr/>
          </p:nvSpPr>
          <p:spPr>
            <a:xfrm>
              <a:off x="2275025" y="3904375"/>
              <a:ext cx="91525" cy="94625"/>
            </a:xfrm>
            <a:custGeom>
              <a:rect b="b" l="l" r="r" t="t"/>
              <a:pathLst>
                <a:path extrusionOk="0" h="3785" w="3661">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4"/>
            <p:cNvSpPr/>
            <p:nvPr/>
          </p:nvSpPr>
          <p:spPr>
            <a:xfrm>
              <a:off x="4200850" y="4019700"/>
              <a:ext cx="243175" cy="145150"/>
            </a:xfrm>
            <a:custGeom>
              <a:rect b="b" l="l" r="r" t="t"/>
              <a:pathLst>
                <a:path extrusionOk="0" h="5806" w="9727">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4"/>
            <p:cNvSpPr/>
            <p:nvPr/>
          </p:nvSpPr>
          <p:spPr>
            <a:xfrm>
              <a:off x="4430700" y="4072425"/>
              <a:ext cx="121050" cy="57275"/>
            </a:xfrm>
            <a:custGeom>
              <a:rect b="b" l="l" r="r" t="t"/>
              <a:pathLst>
                <a:path extrusionOk="0" h="2291" w="4842">
                  <a:moveTo>
                    <a:pt x="533" y="1"/>
                  </a:moveTo>
                  <a:cubicBezTo>
                    <a:pt x="46" y="902"/>
                    <a:pt x="1" y="1668"/>
                    <a:pt x="397" y="2290"/>
                  </a:cubicBezTo>
                  <a:lnTo>
                    <a:pt x="4841" y="1164"/>
                  </a:lnTo>
                  <a:lnTo>
                    <a:pt x="5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4"/>
            <p:cNvSpPr/>
            <p:nvPr/>
          </p:nvSpPr>
          <p:spPr>
            <a:xfrm>
              <a:off x="2373050" y="3934975"/>
              <a:ext cx="1943650" cy="192700"/>
            </a:xfrm>
            <a:custGeom>
              <a:rect b="b" l="l" r="r" t="t"/>
              <a:pathLst>
                <a:path extrusionOk="0" h="7708" w="77746">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4"/>
            <p:cNvSpPr/>
            <p:nvPr/>
          </p:nvSpPr>
          <p:spPr>
            <a:xfrm>
              <a:off x="2392900" y="3956075"/>
              <a:ext cx="472575" cy="58775"/>
            </a:xfrm>
            <a:custGeom>
              <a:rect b="b" l="l" r="r" t="t"/>
              <a:pathLst>
                <a:path extrusionOk="0" h="2351" w="18903">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4"/>
            <p:cNvSpPr/>
            <p:nvPr/>
          </p:nvSpPr>
          <p:spPr>
            <a:xfrm>
              <a:off x="2373050" y="3889675"/>
              <a:ext cx="1885075" cy="275175"/>
            </a:xfrm>
            <a:custGeom>
              <a:rect b="b" l="l" r="r" t="t"/>
              <a:pathLst>
                <a:path extrusionOk="0" h="11007" w="75403">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4"/>
            <p:cNvSpPr/>
            <p:nvPr/>
          </p:nvSpPr>
          <p:spPr>
            <a:xfrm>
              <a:off x="2142525" y="3876725"/>
              <a:ext cx="2414850" cy="291950"/>
            </a:xfrm>
            <a:custGeom>
              <a:rect b="b" l="l" r="r" t="t"/>
              <a:pathLst>
                <a:path extrusionOk="0" h="11678" w="96594">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4"/>
            <p:cNvSpPr/>
            <p:nvPr/>
          </p:nvSpPr>
          <p:spPr>
            <a:xfrm rot="-10151039">
              <a:off x="2297097" y="3977187"/>
              <a:ext cx="10433" cy="57974"/>
            </a:xfrm>
            <a:custGeom>
              <a:rect b="b" l="l" r="r" t="t"/>
              <a:pathLst>
                <a:path extrusionOk="0" h="2330" w="415">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4"/>
            <p:cNvSpPr/>
            <p:nvPr/>
          </p:nvSpPr>
          <p:spPr>
            <a:xfrm>
              <a:off x="2334525" y="3993050"/>
              <a:ext cx="10850" cy="45625"/>
            </a:xfrm>
            <a:custGeom>
              <a:rect b="b" l="l" r="r" t="t"/>
              <a:pathLst>
                <a:path extrusionOk="0" h="1825" w="434">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4"/>
            <p:cNvSpPr/>
            <p:nvPr/>
          </p:nvSpPr>
          <p:spPr>
            <a:xfrm>
              <a:off x="2368775" y="3930000"/>
              <a:ext cx="1895650" cy="136475"/>
            </a:xfrm>
            <a:custGeom>
              <a:rect b="b" l="l" r="r" t="t"/>
              <a:pathLst>
                <a:path extrusionOk="0" h="5459" w="75826">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4"/>
            <p:cNvSpPr/>
            <p:nvPr/>
          </p:nvSpPr>
          <p:spPr>
            <a:xfrm>
              <a:off x="4430700" y="4072425"/>
              <a:ext cx="13325" cy="57275"/>
            </a:xfrm>
            <a:custGeom>
              <a:rect b="b" l="l" r="r" t="t"/>
              <a:pathLst>
                <a:path extrusionOk="0" fill="none" h="2291" w="533">
                  <a:moveTo>
                    <a:pt x="533" y="1"/>
                  </a:moveTo>
                  <a:cubicBezTo>
                    <a:pt x="46" y="902"/>
                    <a:pt x="1" y="1668"/>
                    <a:pt x="397" y="2290"/>
                  </a:cubicBezTo>
                </a:path>
              </a:pathLst>
            </a:custGeom>
            <a:noFill/>
            <a:ln cap="rnd" cmpd="sng" w="9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4"/>
            <p:cNvSpPr/>
            <p:nvPr/>
          </p:nvSpPr>
          <p:spPr>
            <a:xfrm>
              <a:off x="4195450" y="4056625"/>
              <a:ext cx="126900" cy="115300"/>
            </a:xfrm>
            <a:custGeom>
              <a:rect b="b" l="l" r="r" t="t"/>
              <a:pathLst>
                <a:path extrusionOk="0" h="4612" w="5076">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4"/>
            <p:cNvSpPr/>
            <p:nvPr/>
          </p:nvSpPr>
          <p:spPr>
            <a:xfrm>
              <a:off x="2368100" y="3995375"/>
              <a:ext cx="1847425" cy="137250"/>
            </a:xfrm>
            <a:custGeom>
              <a:rect b="b" l="l" r="r" t="t"/>
              <a:pathLst>
                <a:path extrusionOk="0" h="5490" w="73897">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7" name="Google Shape;1917;p4"/>
          <p:cNvSpPr/>
          <p:nvPr/>
        </p:nvSpPr>
        <p:spPr>
          <a:xfrm>
            <a:off x="4057990" y="1457193"/>
            <a:ext cx="1231500" cy="765000"/>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8" name="Google Shape;1918;p4"/>
          <p:cNvSpPr/>
          <p:nvPr/>
        </p:nvSpPr>
        <p:spPr>
          <a:xfrm>
            <a:off x="1063691" y="4220497"/>
            <a:ext cx="5823998" cy="765110"/>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19" name="Google Shape;1919;p4" title="截圖 2026-02-10 上午9.07.21.png"/>
          <p:cNvPicPr preferRelativeResize="0"/>
          <p:nvPr/>
        </p:nvPicPr>
        <p:blipFill>
          <a:blip r:embed="rId3">
            <a:alphaModFix/>
          </a:blip>
          <a:stretch>
            <a:fillRect/>
          </a:stretch>
        </p:blipFill>
        <p:spPr>
          <a:xfrm>
            <a:off x="-135425" y="62600"/>
            <a:ext cx="9266152" cy="5143500"/>
          </a:xfrm>
          <a:prstGeom prst="rect">
            <a:avLst/>
          </a:prstGeom>
          <a:noFill/>
          <a:ln>
            <a:noFill/>
          </a:ln>
        </p:spPr>
      </p:pic>
      <p:sp>
        <p:nvSpPr>
          <p:cNvPr id="1920" name="Google Shape;1920;p4"/>
          <p:cNvSpPr/>
          <p:nvPr/>
        </p:nvSpPr>
        <p:spPr>
          <a:xfrm>
            <a:off x="1575400" y="3098625"/>
            <a:ext cx="7323900" cy="1345800"/>
          </a:xfrm>
          <a:prstGeom prst="rect">
            <a:avLst/>
          </a:prstGeom>
          <a:noFill/>
          <a:ln cap="flat" cmpd="sng" w="152400">
            <a:solidFill>
              <a:srgbClr val="D73B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sp>
        <p:nvSpPr>
          <p:cNvPr id="1921" name="Google Shape;1921;p4"/>
          <p:cNvSpPr txBox="1"/>
          <p:nvPr/>
        </p:nvSpPr>
        <p:spPr>
          <a:xfrm>
            <a:off x="2365350" y="1794475"/>
            <a:ext cx="4207500" cy="570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200">
                <a:solidFill>
                  <a:srgbClr val="FFD78A"/>
                </a:solidFill>
                <a:latin typeface="Barlow Medium"/>
                <a:ea typeface="Barlow Medium"/>
                <a:cs typeface="Barlow Medium"/>
                <a:sym typeface="Barlow Medium"/>
              </a:rPr>
              <a:t>學習歷程檔案不能拖到最後才做</a:t>
            </a:r>
            <a:endParaRPr sz="2200">
              <a:solidFill>
                <a:srgbClr val="FFD78A"/>
              </a:solidFill>
              <a:latin typeface="Barlow Medium"/>
              <a:ea typeface="Barlow Medium"/>
              <a:cs typeface="Barlow Medium"/>
              <a:sym typeface="Barlow Medium"/>
            </a:endParaRPr>
          </a:p>
          <a:p>
            <a:pPr indent="0" lvl="0" marL="0" rtl="0" algn="l">
              <a:spcBef>
                <a:spcPts val="0"/>
              </a:spcBef>
              <a:spcAft>
                <a:spcPts val="0"/>
              </a:spcAft>
              <a:buNone/>
            </a:pPr>
            <a:r>
              <a:t/>
            </a:r>
            <a:endParaRPr sz="2200">
              <a:solidFill>
                <a:srgbClr val="FFD78A"/>
              </a:solidFill>
              <a:latin typeface="Barlow Medium"/>
              <a:ea typeface="Barlow Medium"/>
              <a:cs typeface="Barlow Medium"/>
              <a:sym typeface="Barlow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5"/>
          <p:cNvSpPr txBox="1"/>
          <p:nvPr/>
        </p:nvSpPr>
        <p:spPr>
          <a:xfrm>
            <a:off x="1031650" y="781100"/>
            <a:ext cx="725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Medium"/>
              <a:ea typeface="Barlow Medium"/>
              <a:cs typeface="Barlow Medium"/>
              <a:sym typeface="Barlow Medium"/>
            </a:endParaRPr>
          </a:p>
        </p:txBody>
      </p:sp>
      <p:pic>
        <p:nvPicPr>
          <p:cNvPr id="1927" name="Google Shape;1927;p5" title="截圖 2026-02-10 上午9.00.23.png"/>
          <p:cNvPicPr preferRelativeResize="0"/>
          <p:nvPr/>
        </p:nvPicPr>
        <p:blipFill>
          <a:blip r:embed="rId3">
            <a:alphaModFix/>
          </a:blip>
          <a:stretch>
            <a:fillRect/>
          </a:stretch>
        </p:blipFill>
        <p:spPr>
          <a:xfrm>
            <a:off x="30300" y="159662"/>
            <a:ext cx="9083402" cy="4824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6">
            <a:hlinkClick r:id="rId3"/>
          </p:cNvPr>
          <p:cNvSpPr txBox="1"/>
          <p:nvPr/>
        </p:nvSpPr>
        <p:spPr>
          <a:xfrm flipH="1">
            <a:off x="1503325" y="3094950"/>
            <a:ext cx="6455100" cy="9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rPr b="1" i="0" lang="zh-TW" sz="3300" u="sng" cap="none" strike="noStrike">
                <a:solidFill>
                  <a:schemeClr val="hlink"/>
                </a:solidFill>
                <a:latin typeface="DFKai-SB"/>
                <a:ea typeface="DFKai-SB"/>
                <a:cs typeface="DFKai-SB"/>
                <a:sym typeface="DFKai-SB"/>
                <a:hlinkClick r:id="rId4"/>
              </a:rPr>
              <a:t>大學招生委員會聯合會</a:t>
            </a:r>
            <a:endParaRPr b="1" i="0" sz="3300" u="none" cap="none" strike="noStrike">
              <a:solidFill>
                <a:srgbClr val="000000"/>
              </a:solidFill>
              <a:latin typeface="DFKai-SB"/>
              <a:ea typeface="DFKai-SB"/>
              <a:cs typeface="DFKai-SB"/>
              <a:sym typeface="DFKai-SB"/>
            </a:endParaRPr>
          </a:p>
        </p:txBody>
      </p:sp>
      <p:pic>
        <p:nvPicPr>
          <p:cNvPr id="1933" name="Google Shape;1933;p6"/>
          <p:cNvPicPr preferRelativeResize="0"/>
          <p:nvPr/>
        </p:nvPicPr>
        <p:blipFill rotWithShape="1">
          <a:blip r:embed="rId5">
            <a:alphaModFix/>
          </a:blip>
          <a:srcRect b="0" l="0" r="0" t="0"/>
          <a:stretch/>
        </p:blipFill>
        <p:spPr>
          <a:xfrm>
            <a:off x="3370150" y="638775"/>
            <a:ext cx="2721450" cy="272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7">
            <a:hlinkClick r:id="rId3"/>
          </p:cNvPr>
          <p:cNvSpPr txBox="1"/>
          <p:nvPr/>
        </p:nvSpPr>
        <p:spPr>
          <a:xfrm flipH="1">
            <a:off x="1161975" y="647700"/>
            <a:ext cx="7096200" cy="33970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t/>
            </a:r>
            <a:endParaRPr b="0" i="0" sz="1400" u="sng" cap="none" strike="noStrike">
              <a:solidFill>
                <a:srgbClr val="000000"/>
              </a:solidFill>
              <a:latin typeface="DFKai-SB"/>
              <a:ea typeface="DFKai-SB"/>
              <a:cs typeface="DFKai-SB"/>
              <a:sym typeface="DFKai-SB"/>
              <a:hlinkClick r:id="rId4">
                <a:extLst>
                  <a:ext uri="{A12FA001-AC4F-418D-AE19-62706E023703}">
                    <ahyp:hlinkClr val="tx"/>
                  </a:ext>
                </a:extLst>
              </a:hlinkClick>
            </a:endParaRPr>
          </a:p>
          <a:p>
            <a:pPr indent="0" lvl="0" marL="0" marR="0" rtl="0" algn="ctr">
              <a:lnSpc>
                <a:spcPct val="115000"/>
              </a:lnSpc>
              <a:spcBef>
                <a:spcPts val="0"/>
              </a:spcBef>
              <a:spcAft>
                <a:spcPts val="0"/>
              </a:spcAft>
              <a:buClr>
                <a:srgbClr val="000000"/>
              </a:buClr>
              <a:buSzPts val="3300"/>
              <a:buFont typeface="Arial"/>
              <a:buNone/>
            </a:pPr>
            <a:r>
              <a:rPr b="1" i="0" lang="zh-TW" sz="3300" u="sng" cap="none" strike="noStrike">
                <a:solidFill>
                  <a:schemeClr val="hlink"/>
                </a:solidFill>
                <a:highlight>
                  <a:srgbClr val="F9F9F9"/>
                </a:highlight>
                <a:latin typeface="DFKai-SB"/>
                <a:ea typeface="DFKai-SB"/>
                <a:cs typeface="DFKai-SB"/>
                <a:sym typeface="DFKai-SB"/>
                <a:hlinkClick r:id="rId5"/>
              </a:rPr>
              <a:t>3分鐘看懂大學考試招生新方案</a:t>
            </a:r>
            <a:endParaRPr b="1" i="0" sz="3300" u="none" cap="none" strike="noStrike">
              <a:solidFill>
                <a:srgbClr val="000000"/>
              </a:solidFill>
              <a:latin typeface="DFKai-SB"/>
              <a:ea typeface="DFKai-SB"/>
              <a:cs typeface="DFKai-SB"/>
              <a:sym typeface="DFKai-SB"/>
            </a:endParaRPr>
          </a:p>
        </p:txBody>
      </p:sp>
      <p:pic>
        <p:nvPicPr>
          <p:cNvPr id="1939" name="Google Shape;1939;p7"/>
          <p:cNvPicPr preferRelativeResize="0"/>
          <p:nvPr/>
        </p:nvPicPr>
        <p:blipFill rotWithShape="1">
          <a:blip r:embed="rId6">
            <a:alphaModFix/>
          </a:blip>
          <a:srcRect b="0" l="0" r="0" t="0"/>
          <a:stretch/>
        </p:blipFill>
        <p:spPr>
          <a:xfrm>
            <a:off x="3257875" y="737300"/>
            <a:ext cx="2475199" cy="2475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8"/>
          <p:cNvSpPr txBox="1"/>
          <p:nvPr/>
        </p:nvSpPr>
        <p:spPr>
          <a:xfrm flipH="1">
            <a:off x="1342950" y="813725"/>
            <a:ext cx="6458100" cy="3547095"/>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800"/>
              <a:buFont typeface="Arial"/>
              <a:buNone/>
            </a:pPr>
            <a:r>
              <a:rPr b="1" i="0" lang="zh-TW" sz="3800" u="none" cap="none" strike="noStrike">
                <a:solidFill>
                  <a:srgbClr val="000000"/>
                </a:solidFill>
                <a:highlight>
                  <a:srgbClr val="E69138"/>
                </a:highlight>
                <a:latin typeface="DFKai-SB"/>
                <a:ea typeface="DFKai-SB"/>
                <a:cs typeface="DFKai-SB"/>
                <a:sym typeface="DFKai-SB"/>
              </a:rPr>
              <a:t>及早準備</a:t>
            </a:r>
            <a:endParaRPr b="1" i="0" sz="3800" u="none" cap="none" strike="noStrike">
              <a:solidFill>
                <a:srgbClr val="000000"/>
              </a:solidFill>
              <a:highlight>
                <a:srgbClr val="E69138"/>
              </a:highlight>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3800"/>
              <a:buFont typeface="Arial"/>
              <a:buNone/>
            </a:pPr>
            <a:r>
              <a:rPr b="1" i="0" lang="zh-TW" sz="3800" u="none" cap="none" strike="noStrike">
                <a:solidFill>
                  <a:srgbClr val="000000"/>
                </a:solidFill>
                <a:latin typeface="DFKai-SB"/>
                <a:ea typeface="DFKai-SB"/>
                <a:cs typeface="DFKai-SB"/>
                <a:sym typeface="DFKai-SB"/>
              </a:rPr>
              <a:t>申請校系除了學習歷程檔案</a:t>
            </a:r>
            <a:endParaRPr b="1" i="0" sz="38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3800"/>
              <a:buFont typeface="Arial"/>
              <a:buNone/>
            </a:pPr>
            <a:r>
              <a:rPr b="1" i="0" lang="zh-TW" sz="3800" u="none" cap="none" strike="noStrike">
                <a:solidFill>
                  <a:srgbClr val="000000"/>
                </a:solidFill>
                <a:latin typeface="DFKai-SB"/>
                <a:ea typeface="DFKai-SB"/>
                <a:cs typeface="DFKai-SB"/>
                <a:sym typeface="DFKai-SB"/>
              </a:rPr>
              <a:t>還要兩件裝備</a:t>
            </a:r>
            <a:endParaRPr b="1" i="0" sz="3800" u="none" cap="none" strike="noStrike">
              <a:solidFill>
                <a:srgbClr val="000000"/>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3800"/>
              <a:buFont typeface="Arial"/>
              <a:buNone/>
            </a:pPr>
            <a:r>
              <a:rPr b="1" i="1" lang="zh-TW" sz="3800" u="none" cap="none" strike="noStrike">
                <a:solidFill>
                  <a:srgbClr val="6AA84F"/>
                </a:solidFill>
                <a:latin typeface="DFKai-SB"/>
                <a:ea typeface="DFKai-SB"/>
                <a:cs typeface="DFKai-SB"/>
                <a:sym typeface="DFKai-SB"/>
              </a:rPr>
              <a:t>1. 學習歷程自述</a:t>
            </a:r>
            <a:endParaRPr b="1" i="1" sz="3800" u="none" cap="none" strike="noStrike">
              <a:solidFill>
                <a:srgbClr val="6AA84F"/>
              </a:solidFill>
              <a:latin typeface="DFKai-SB"/>
              <a:ea typeface="DFKai-SB"/>
              <a:cs typeface="DFKai-SB"/>
              <a:sym typeface="DFKai-SB"/>
            </a:endParaRPr>
          </a:p>
          <a:p>
            <a:pPr indent="0" lvl="0" marL="0" marR="0" rtl="0" algn="ctr">
              <a:lnSpc>
                <a:spcPct val="115000"/>
              </a:lnSpc>
              <a:spcBef>
                <a:spcPts val="0"/>
              </a:spcBef>
              <a:spcAft>
                <a:spcPts val="0"/>
              </a:spcAft>
              <a:buClr>
                <a:srgbClr val="000000"/>
              </a:buClr>
              <a:buSzPts val="3800"/>
              <a:buFont typeface="Arial"/>
              <a:buNone/>
            </a:pPr>
            <a:r>
              <a:rPr b="1" i="1" lang="zh-TW" sz="3800" u="none" cap="none" strike="noStrike">
                <a:solidFill>
                  <a:srgbClr val="6AA84F"/>
                </a:solidFill>
                <a:latin typeface="DFKai-SB"/>
                <a:ea typeface="DFKai-SB"/>
                <a:cs typeface="DFKai-SB"/>
                <a:sym typeface="DFKai-SB"/>
              </a:rPr>
              <a:t>2. 多元表現綜整心得</a:t>
            </a:r>
            <a:endParaRPr b="1" i="1" sz="3800" u="none" cap="none" strike="noStrike">
              <a:solidFill>
                <a:srgbClr val="6AA84F"/>
              </a:solidFill>
              <a:latin typeface="DFKai-SB"/>
              <a:ea typeface="DFKai-SB"/>
              <a:cs typeface="DFKai-SB"/>
              <a:sym typeface="DFKai-S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8" name="Shape 1948"/>
        <p:cNvGrpSpPr/>
        <p:nvPr/>
      </p:nvGrpSpPr>
      <p:grpSpPr>
        <a:xfrm>
          <a:off x="0" y="0"/>
          <a:ext cx="0" cy="0"/>
          <a:chOff x="0" y="0"/>
          <a:chExt cx="0" cy="0"/>
        </a:xfrm>
      </p:grpSpPr>
      <p:pic>
        <p:nvPicPr>
          <p:cNvPr id="1949" name="Google Shape;1949;p9"/>
          <p:cNvPicPr preferRelativeResize="0"/>
          <p:nvPr/>
        </p:nvPicPr>
        <p:blipFill rotWithShape="1">
          <a:blip r:embed="rId3">
            <a:alphaModFix/>
          </a:blip>
          <a:srcRect b="0" l="0" r="0" t="0"/>
          <a:stretch/>
        </p:blipFill>
        <p:spPr>
          <a:xfrm>
            <a:off x="3374638" y="744425"/>
            <a:ext cx="2394724" cy="2394725"/>
          </a:xfrm>
          <a:prstGeom prst="rect">
            <a:avLst/>
          </a:prstGeom>
          <a:noFill/>
          <a:ln>
            <a:noFill/>
          </a:ln>
        </p:spPr>
      </p:pic>
      <p:sp>
        <p:nvSpPr>
          <p:cNvPr id="1950" name="Google Shape;1950;p9"/>
          <p:cNvSpPr txBox="1"/>
          <p:nvPr/>
        </p:nvSpPr>
        <p:spPr>
          <a:xfrm>
            <a:off x="8430025" y="3242325"/>
            <a:ext cx="1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FKai-SB"/>
              <a:ea typeface="DFKai-SB"/>
              <a:cs typeface="DFKai-SB"/>
              <a:sym typeface="DFKai-SB"/>
            </a:endParaRPr>
          </a:p>
        </p:txBody>
      </p:sp>
      <p:sp>
        <p:nvSpPr>
          <p:cNvPr id="1951" name="Google Shape;1951;p9"/>
          <p:cNvSpPr txBox="1"/>
          <p:nvPr/>
        </p:nvSpPr>
        <p:spPr>
          <a:xfrm>
            <a:off x="766375" y="3360225"/>
            <a:ext cx="7840500" cy="1352648"/>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300"/>
              <a:buFont typeface="Arial"/>
              <a:buNone/>
            </a:pPr>
            <a:r>
              <a:rPr b="1" i="0" lang="zh-TW" sz="3300" u="none" cap="none" strike="noStrike">
                <a:solidFill>
                  <a:srgbClr val="B45F06"/>
                </a:solidFill>
                <a:latin typeface="DFKai-SB"/>
                <a:ea typeface="DFKai-SB"/>
                <a:cs typeface="DFKai-SB"/>
                <a:sym typeface="DFKai-SB"/>
              </a:rPr>
              <a:t>Collego </a:t>
            </a:r>
            <a:r>
              <a:rPr b="1" i="0" lang="zh-TW" sz="3300" u="sng" cap="none" strike="noStrike">
                <a:solidFill>
                  <a:schemeClr val="dk1"/>
                </a:solidFill>
                <a:latin typeface="DFKai-SB"/>
                <a:ea typeface="DFKai-SB"/>
                <a:cs typeface="DFKai-SB"/>
                <a:sym typeface="DFKai-SB"/>
                <a:hlinkClick r:id="rId4">
                  <a:extLst>
                    <a:ext uri="{A12FA001-AC4F-418D-AE19-62706E023703}">
                      <ahyp:hlinkClr val="tx"/>
                    </a:ext>
                  </a:extLst>
                </a:hlinkClick>
              </a:rPr>
              <a:t>學習歷程檔案的最後一哩路</a:t>
            </a:r>
            <a:endParaRPr b="1" i="0" sz="3300" u="none" cap="none" strike="noStrike">
              <a:solidFill>
                <a:schemeClr val="dk1"/>
              </a:solidFill>
              <a:latin typeface="DFKai-SB"/>
              <a:ea typeface="DFKai-SB"/>
              <a:cs typeface="DFKai-SB"/>
              <a:sym typeface="DFKai-SB"/>
            </a:endParaRPr>
          </a:p>
          <a:p>
            <a:pPr indent="0" lvl="0" marL="0" marR="0" rtl="0" algn="l">
              <a:lnSpc>
                <a:spcPct val="115000"/>
              </a:lnSpc>
              <a:spcBef>
                <a:spcPts val="0"/>
              </a:spcBef>
              <a:spcAft>
                <a:spcPts val="0"/>
              </a:spcAft>
              <a:buClr>
                <a:srgbClr val="000000"/>
              </a:buClr>
              <a:buSzPts val="3300"/>
              <a:buFont typeface="Arial"/>
              <a:buNone/>
            </a:pPr>
            <a:r>
              <a:rPr b="1" i="0" lang="zh-TW" sz="3300" u="sng" cap="none" strike="noStrike">
                <a:solidFill>
                  <a:schemeClr val="hlink"/>
                </a:solidFill>
                <a:latin typeface="DFKai-SB"/>
                <a:ea typeface="DFKai-SB"/>
                <a:cs typeface="DFKai-SB"/>
                <a:sym typeface="DFKai-SB"/>
                <a:hlinkClick r:id="rId5"/>
              </a:rPr>
              <a:t>學習歷程自述與多元表現綜整心得的撰寫</a:t>
            </a:r>
            <a:endParaRPr b="1" i="0" sz="3300" u="none" cap="none" strike="noStrike">
              <a:solidFill>
                <a:srgbClr val="000000"/>
              </a:solidFill>
              <a:latin typeface="DFKai-SB"/>
              <a:ea typeface="DFKai-SB"/>
              <a:cs typeface="DFKai-SB"/>
              <a:sym typeface="DFKai-SB"/>
            </a:endParaRPr>
          </a:p>
        </p:txBody>
      </p:sp>
    </p:spTree>
  </p:cSld>
  <p:clrMapOvr>
    <a:masterClrMapping/>
  </p:clrMapOvr>
</p:sld>
</file>

<file path=ppt/theme/theme1.xml><?xml version="1.0" encoding="utf-8"?>
<a:theme xmlns:a="http://schemas.openxmlformats.org/drawingml/2006/main" xmlns:r="http://schemas.openxmlformats.org/officeDocument/2006/relationships" name="English for Business &amp; Management Workshop by Slidesgo">
  <a:themeElements>
    <a:clrScheme name="Simple Light">
      <a:dk1>
        <a:srgbClr val="2C3045"/>
      </a:dk1>
      <a:lt1>
        <a:srgbClr val="FFFFFF"/>
      </a:lt1>
      <a:dk2>
        <a:srgbClr val="FFB462"/>
      </a:dk2>
      <a:lt2>
        <a:srgbClr val="2D8CB5"/>
      </a:lt2>
      <a:accent1>
        <a:srgbClr val="F28749"/>
      </a:accent1>
      <a:accent2>
        <a:srgbClr val="FFCD50"/>
      </a:accent2>
      <a:accent3>
        <a:srgbClr val="71BDDA"/>
      </a:accent3>
      <a:accent4>
        <a:srgbClr val="F54F4F"/>
      </a:accent4>
      <a:accent5>
        <a:srgbClr val="5EBEA7"/>
      </a:accent5>
      <a:accent6>
        <a:srgbClr val="FFFFFF"/>
      </a:accent6>
      <a:hlink>
        <a:srgbClr val="2C3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