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6858000" cx="12192000"/>
  <p:notesSz cx="9939325" cy="68072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GoogleSlidesCustomDataVersion2">
      <go:slidesCustomData xmlns:go="http://customooxmlschemas.google.com/" r:id="rId41" roundtripDataSignature="AMtx7mjRu7Yi0+0HQJijD93rv0WXCw9a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9844D11-0208-41B0-B887-CA2F85A09379}">
  <a:tblStyle styleId="{39844D11-0208-41B0-B887-CA2F85A09379}"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fill>
          <a:solidFill>
            <a:srgbClr val="E6E6E6"/>
          </a:solidFill>
        </a:fill>
      </a:tcStyle>
    </a:wholeTbl>
    <a:band1H>
      <a:tcTxStyle b="off" i="off"/>
      <a:tcStyle>
        <a:fill>
          <a:solidFill>
            <a:srgbClr val="CACACA"/>
          </a:solidFill>
        </a:fill>
      </a:tcStyle>
    </a:band1H>
    <a:band2H>
      <a:tcTxStyle b="off" i="off"/>
    </a:band2H>
    <a:band1V>
      <a:tcTxStyle b="off" i="off"/>
      <a:tcStyle>
        <a:fill>
          <a:solidFill>
            <a:srgbClr val="CACACA"/>
          </a:solidFill>
        </a:fill>
      </a:tcStyle>
    </a:band1V>
    <a:band2V>
      <a:tcTxStyle b="off" i="off"/>
    </a:band2V>
    <a:lastCol>
      <a:tcTxStyle b="on" i="off"/>
    </a:lastCol>
    <a:firstCol>
      <a:tcTxStyle b="on" i="off"/>
    </a:firstCol>
    <a:lastRow>
      <a:tcTxStyle b="on" i="off"/>
      <a:tcStyle>
        <a:tcBdr>
          <a:top>
            <a:ln cap="flat" cmpd="sng" w="25400">
              <a:solidFill>
                <a:srgbClr val="000000"/>
              </a:solidFill>
              <a:prstDash val="solid"/>
              <a:round/>
              <a:headEnd len="sm" w="sm" type="none"/>
              <a:tailEnd len="sm" w="sm" type="none"/>
            </a:ln>
          </a:top>
        </a:tcBdr>
        <a:fill>
          <a:solidFill>
            <a:srgbClr val="E6E6E6"/>
          </a:solidFill>
        </a:fill>
      </a:tcStyle>
    </a:lastRow>
    <a:seCell>
      <a:tcTxStyle b="off" i="off"/>
    </a:seCell>
    <a:swCell>
      <a:tcTxStyle b="off" i="off"/>
    </a:swCell>
    <a:firstRow>
      <a:tcTxStyle b="on" i="off"/>
      <a:tcStyle>
        <a:fill>
          <a:solidFill>
            <a:srgbClr val="E6E6E6"/>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4307046" cy="341936"/>
          </a:xfrm>
          <a:prstGeom prst="rect">
            <a:avLst/>
          </a:prstGeom>
          <a:noFill/>
          <a:ln>
            <a:noFill/>
          </a:ln>
        </p:spPr>
        <p:txBody>
          <a:bodyPr anchorCtr="0" anchor="t" bIns="40175" lIns="80375" spcFirstLastPara="1" rIns="80375" wrap="square" tIns="40175">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629703" y="0"/>
            <a:ext cx="4307046" cy="341936"/>
          </a:xfrm>
          <a:prstGeom prst="rect">
            <a:avLst/>
          </a:prstGeom>
          <a:noFill/>
          <a:ln>
            <a:noFill/>
          </a:ln>
        </p:spPr>
        <p:txBody>
          <a:bodyPr anchorCtr="0" anchor="t" bIns="40175" lIns="80375" spcFirstLastPara="1" rIns="80375" wrap="square" tIns="40175">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928938" y="850900"/>
            <a:ext cx="4081462" cy="2297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93934" y="3275966"/>
            <a:ext cx="7951470" cy="2680335"/>
          </a:xfrm>
          <a:prstGeom prst="rect">
            <a:avLst/>
          </a:prstGeom>
          <a:noFill/>
          <a:ln>
            <a:noFill/>
          </a:ln>
        </p:spPr>
        <p:txBody>
          <a:bodyPr anchorCtr="0" anchor="t" bIns="40175" lIns="80375" spcFirstLastPara="1" rIns="80375" wrap="square" tIns="401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465265"/>
            <a:ext cx="4307046" cy="341935"/>
          </a:xfrm>
          <a:prstGeom prst="rect">
            <a:avLst/>
          </a:prstGeom>
          <a:noFill/>
          <a:ln>
            <a:noFill/>
          </a:ln>
        </p:spPr>
        <p:txBody>
          <a:bodyPr anchorCtr="0" anchor="b" bIns="40175" lIns="80375" spcFirstLastPara="1" rIns="80375" wrap="square" tIns="40175">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629703" y="6465265"/>
            <a:ext cx="4307046" cy="341935"/>
          </a:xfrm>
          <a:prstGeom prst="rect">
            <a:avLst/>
          </a:prstGeom>
          <a:noFill/>
          <a:ln>
            <a:noFill/>
          </a:ln>
        </p:spPr>
        <p:txBody>
          <a:bodyPr anchorCtr="0" anchor="b" bIns="40175" lIns="80375" spcFirstLastPara="1" rIns="80375" wrap="square" tIns="4017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zh-TW"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p:nvPr>
            <p:ph idx="2" type="sldImg"/>
          </p:nvPr>
        </p:nvSpPr>
        <p:spPr>
          <a:xfrm>
            <a:off x="-184150" y="1231900"/>
            <a:ext cx="5910263" cy="33258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 name="Google Shape;43;p1:notes"/>
          <p:cNvSpPr txBox="1"/>
          <p:nvPr>
            <p:ph idx="1" type="body"/>
          </p:nvPr>
        </p:nvSpPr>
        <p:spPr>
          <a:xfrm>
            <a:off x="993934" y="3275966"/>
            <a:ext cx="7951470" cy="2680335"/>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t/>
            </a:r>
            <a:endParaRPr/>
          </a:p>
        </p:txBody>
      </p:sp>
      <p:sp>
        <p:nvSpPr>
          <p:cNvPr id="44" name="Google Shape;44;p1:notes"/>
          <p:cNvSpPr txBox="1"/>
          <p:nvPr>
            <p:ph idx="12" type="sldNum"/>
          </p:nvPr>
        </p:nvSpPr>
        <p:spPr>
          <a:xfrm>
            <a:off x="5629703" y="6465265"/>
            <a:ext cx="4307046" cy="341935"/>
          </a:xfrm>
          <a:prstGeom prst="rect">
            <a:avLst/>
          </a:prstGeom>
          <a:noFill/>
          <a:ln>
            <a:noFill/>
          </a:ln>
        </p:spPr>
        <p:txBody>
          <a:bodyPr anchorCtr="0" anchor="b" bIns="40175" lIns="80375" spcFirstLastPara="1" rIns="80375" wrap="square" tIns="40175">
            <a:noAutofit/>
          </a:bodyPr>
          <a:lstStyle/>
          <a:p>
            <a:pPr indent="0" lvl="0" marL="0" rtl="0" algn="r">
              <a:lnSpc>
                <a:spcPct val="100000"/>
              </a:lnSpc>
              <a:spcBef>
                <a:spcPts val="0"/>
              </a:spcBef>
              <a:spcAft>
                <a:spcPts val="0"/>
              </a:spcAft>
              <a:buSzPts val="1400"/>
              <a:buNone/>
            </a:pPr>
            <a:fld id="{00000000-1234-1234-1234-123412341234}" type="slidenum">
              <a:rPr lang="zh-TW"/>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p:nvPr>
            <p:ph idx="2" type="sldImg"/>
          </p:nvPr>
        </p:nvSpPr>
        <p:spPr>
          <a:xfrm>
            <a:off x="2928938" y="850900"/>
            <a:ext cx="4081462" cy="2297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3:notes"/>
          <p:cNvSpPr txBox="1"/>
          <p:nvPr>
            <p:ph idx="1" type="body"/>
          </p:nvPr>
        </p:nvSpPr>
        <p:spPr>
          <a:xfrm>
            <a:off x="993934" y="3275966"/>
            <a:ext cx="7951500" cy="2680200"/>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t/>
            </a:r>
            <a:endParaRPr/>
          </a:p>
        </p:txBody>
      </p:sp>
      <p:sp>
        <p:nvSpPr>
          <p:cNvPr id="131" name="Google Shape;131;p3:notes"/>
          <p:cNvSpPr txBox="1"/>
          <p:nvPr>
            <p:ph idx="12" type="sldNum"/>
          </p:nvPr>
        </p:nvSpPr>
        <p:spPr>
          <a:xfrm>
            <a:off x="5629703" y="6465265"/>
            <a:ext cx="4307100" cy="342000"/>
          </a:xfrm>
          <a:prstGeom prst="rect">
            <a:avLst/>
          </a:prstGeom>
          <a:noFill/>
          <a:ln>
            <a:noFill/>
          </a:ln>
        </p:spPr>
        <p:txBody>
          <a:bodyPr anchorCtr="0" anchor="b" bIns="40175" lIns="80375" spcFirstLastPara="1" rIns="80375" wrap="square" tIns="401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zh-TW"/>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5:notes"/>
          <p:cNvSpPr txBox="1"/>
          <p:nvPr>
            <p:ph idx="1" type="body"/>
          </p:nvPr>
        </p:nvSpPr>
        <p:spPr>
          <a:xfrm>
            <a:off x="993934" y="3275966"/>
            <a:ext cx="7951470" cy="2680335"/>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t/>
            </a:r>
            <a:endParaRPr/>
          </a:p>
        </p:txBody>
      </p:sp>
      <p:sp>
        <p:nvSpPr>
          <p:cNvPr id="136" name="Google Shape;136;p25:notes"/>
          <p:cNvSpPr/>
          <p:nvPr>
            <p:ph idx="2" type="sldImg"/>
          </p:nvPr>
        </p:nvSpPr>
        <p:spPr>
          <a:xfrm>
            <a:off x="2928938" y="850900"/>
            <a:ext cx="4081462" cy="2297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p:nvPr>
            <p:ph idx="2" type="sldImg"/>
          </p:nvPr>
        </p:nvSpPr>
        <p:spPr>
          <a:xfrm>
            <a:off x="2928938" y="850900"/>
            <a:ext cx="4081462" cy="2297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9:notes"/>
          <p:cNvSpPr txBox="1"/>
          <p:nvPr>
            <p:ph idx="1" type="body"/>
          </p:nvPr>
        </p:nvSpPr>
        <p:spPr>
          <a:xfrm>
            <a:off x="993934" y="3275966"/>
            <a:ext cx="7951500" cy="2680200"/>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rPr lang="zh-TW"/>
              <a:t>該怎麼選學系?</a:t>
            </a:r>
            <a:endParaRPr/>
          </a:p>
          <a:p>
            <a:pPr indent="0" lvl="0" marL="0" rtl="0" algn="l">
              <a:lnSpc>
                <a:spcPct val="100000"/>
              </a:lnSpc>
              <a:spcBef>
                <a:spcPts val="0"/>
              </a:spcBef>
              <a:spcAft>
                <a:spcPts val="0"/>
              </a:spcAft>
              <a:buSzPts val="1400"/>
              <a:buNone/>
            </a:pPr>
            <a:r>
              <a:rPr lang="zh-TW"/>
              <a:t>看科系的名稱選?憑直覺選或是聽家人、同學、新聞報導講產業趨勢來選?</a:t>
            </a:r>
            <a:endParaRPr/>
          </a:p>
        </p:txBody>
      </p:sp>
      <p:sp>
        <p:nvSpPr>
          <p:cNvPr id="143" name="Google Shape;143;p9:notes"/>
          <p:cNvSpPr txBox="1"/>
          <p:nvPr>
            <p:ph idx="12" type="sldNum"/>
          </p:nvPr>
        </p:nvSpPr>
        <p:spPr>
          <a:xfrm>
            <a:off x="5629703" y="6465265"/>
            <a:ext cx="4307100" cy="342000"/>
          </a:xfrm>
          <a:prstGeom prst="rect">
            <a:avLst/>
          </a:prstGeom>
          <a:noFill/>
          <a:ln>
            <a:noFill/>
          </a:ln>
        </p:spPr>
        <p:txBody>
          <a:bodyPr anchorCtr="0" anchor="b" bIns="40175" lIns="80375" spcFirstLastPara="1" rIns="80375" wrap="square" tIns="401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zh-TW"/>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notes"/>
          <p:cNvSpPr/>
          <p:nvPr>
            <p:ph idx="2" type="sldImg"/>
          </p:nvPr>
        </p:nvSpPr>
        <p:spPr>
          <a:xfrm>
            <a:off x="2928938" y="850900"/>
            <a:ext cx="4081462" cy="2297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4:notes"/>
          <p:cNvSpPr txBox="1"/>
          <p:nvPr>
            <p:ph idx="1" type="body"/>
          </p:nvPr>
        </p:nvSpPr>
        <p:spPr>
          <a:xfrm>
            <a:off x="993934" y="3275966"/>
            <a:ext cx="7951500" cy="2680200"/>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rPr lang="zh-TW"/>
              <a:t>提供幾個方向來選擇適合自己的科系</a:t>
            </a:r>
            <a:br>
              <a:rPr lang="zh-TW"/>
            </a:br>
            <a:r>
              <a:rPr lang="zh-TW"/>
              <a:t>a.輔導處相關測驗分析  b.自己擅長的學科</a:t>
            </a:r>
            <a:endParaRPr/>
          </a:p>
          <a:p>
            <a:pPr indent="0" lvl="0" marL="0" rtl="0" algn="l">
              <a:lnSpc>
                <a:spcPct val="100000"/>
              </a:lnSpc>
              <a:spcBef>
                <a:spcPts val="0"/>
              </a:spcBef>
              <a:spcAft>
                <a:spcPts val="0"/>
              </a:spcAft>
              <a:buSzPts val="1400"/>
              <a:buNone/>
            </a:pPr>
            <a:r>
              <a:rPr lang="zh-TW"/>
              <a:t>c.和家長討論   d.大學校系參採項目</a:t>
            </a:r>
            <a:endParaRPr/>
          </a:p>
        </p:txBody>
      </p:sp>
      <p:sp>
        <p:nvSpPr>
          <p:cNvPr id="150" name="Google Shape;150;p4:notes"/>
          <p:cNvSpPr txBox="1"/>
          <p:nvPr>
            <p:ph idx="12" type="sldNum"/>
          </p:nvPr>
        </p:nvSpPr>
        <p:spPr>
          <a:xfrm>
            <a:off x="5629703" y="6465265"/>
            <a:ext cx="4307100" cy="342000"/>
          </a:xfrm>
          <a:prstGeom prst="rect">
            <a:avLst/>
          </a:prstGeom>
          <a:noFill/>
          <a:ln>
            <a:noFill/>
          </a:ln>
        </p:spPr>
        <p:txBody>
          <a:bodyPr anchorCtr="0" anchor="b" bIns="40175" lIns="80375" spcFirstLastPara="1" rIns="80375" wrap="square" tIns="401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zh-TW"/>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720cbf268e_0_6:notes"/>
          <p:cNvSpPr/>
          <p:nvPr>
            <p:ph idx="2" type="sldImg"/>
          </p:nvPr>
        </p:nvSpPr>
        <p:spPr>
          <a:xfrm>
            <a:off x="2928938" y="850900"/>
            <a:ext cx="4081500" cy="229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g3720cbf268e_0_6:notes"/>
          <p:cNvSpPr txBox="1"/>
          <p:nvPr>
            <p:ph idx="1" type="body"/>
          </p:nvPr>
        </p:nvSpPr>
        <p:spPr>
          <a:xfrm>
            <a:off x="993934" y="3275966"/>
            <a:ext cx="7951500" cy="2680200"/>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t/>
            </a:r>
            <a:endParaRPr/>
          </a:p>
        </p:txBody>
      </p:sp>
      <p:sp>
        <p:nvSpPr>
          <p:cNvPr id="157" name="Google Shape;157;g3720cbf268e_0_6:notes"/>
          <p:cNvSpPr txBox="1"/>
          <p:nvPr>
            <p:ph idx="12" type="sldNum"/>
          </p:nvPr>
        </p:nvSpPr>
        <p:spPr>
          <a:xfrm>
            <a:off x="5629703" y="6465265"/>
            <a:ext cx="4307100" cy="342000"/>
          </a:xfrm>
          <a:prstGeom prst="rect">
            <a:avLst/>
          </a:prstGeom>
          <a:noFill/>
          <a:ln>
            <a:noFill/>
          </a:ln>
        </p:spPr>
        <p:txBody>
          <a:bodyPr anchorCtr="0" anchor="b" bIns="40175" lIns="80375" spcFirstLastPara="1" rIns="80375" wrap="square" tIns="40175">
            <a:noAutofit/>
          </a:bodyPr>
          <a:lstStyle/>
          <a:p>
            <a:pPr indent="0" lvl="0" marL="0" rtl="0" algn="r">
              <a:lnSpc>
                <a:spcPct val="100000"/>
              </a:lnSpc>
              <a:spcBef>
                <a:spcPts val="0"/>
              </a:spcBef>
              <a:spcAft>
                <a:spcPts val="0"/>
              </a:spcAft>
              <a:buSzPts val="1400"/>
              <a:buNone/>
            </a:pPr>
            <a:fld id="{00000000-1234-1234-1234-123412341234}" type="slidenum">
              <a:rPr lang="zh-TW"/>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d3b7a9d0a7_0_7:notes"/>
          <p:cNvSpPr/>
          <p:nvPr>
            <p:ph idx="2" type="sldImg"/>
          </p:nvPr>
        </p:nvSpPr>
        <p:spPr>
          <a:xfrm>
            <a:off x="2928938" y="850900"/>
            <a:ext cx="4081462" cy="2297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d3b7a9d0a7_0_7:notes"/>
          <p:cNvSpPr txBox="1"/>
          <p:nvPr>
            <p:ph idx="1" type="body"/>
          </p:nvPr>
        </p:nvSpPr>
        <p:spPr>
          <a:xfrm>
            <a:off x="993934" y="3275966"/>
            <a:ext cx="7951500" cy="2680200"/>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t/>
            </a:r>
            <a:endParaRPr/>
          </a:p>
        </p:txBody>
      </p:sp>
      <p:sp>
        <p:nvSpPr>
          <p:cNvPr id="165" name="Google Shape;165;gd3b7a9d0a7_0_7:notes"/>
          <p:cNvSpPr txBox="1"/>
          <p:nvPr>
            <p:ph idx="12" type="sldNum"/>
          </p:nvPr>
        </p:nvSpPr>
        <p:spPr>
          <a:xfrm>
            <a:off x="5629703" y="6465265"/>
            <a:ext cx="4307100" cy="342000"/>
          </a:xfrm>
          <a:prstGeom prst="rect">
            <a:avLst/>
          </a:prstGeom>
          <a:noFill/>
          <a:ln>
            <a:noFill/>
          </a:ln>
        </p:spPr>
        <p:txBody>
          <a:bodyPr anchorCtr="0" anchor="b" bIns="40175" lIns="80375" spcFirstLastPara="1" rIns="80375" wrap="square" tIns="401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zh-TW"/>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d3b7375e14_0_15:notes"/>
          <p:cNvSpPr/>
          <p:nvPr>
            <p:ph idx="2" type="sldImg"/>
          </p:nvPr>
        </p:nvSpPr>
        <p:spPr>
          <a:xfrm>
            <a:off x="2928938" y="850900"/>
            <a:ext cx="4081462" cy="2297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gd3b7375e14_0_15:notes"/>
          <p:cNvSpPr txBox="1"/>
          <p:nvPr>
            <p:ph idx="1" type="body"/>
          </p:nvPr>
        </p:nvSpPr>
        <p:spPr>
          <a:xfrm>
            <a:off x="993934" y="3275966"/>
            <a:ext cx="7951500" cy="2680200"/>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t/>
            </a:r>
            <a:endParaRPr/>
          </a:p>
        </p:txBody>
      </p:sp>
      <p:sp>
        <p:nvSpPr>
          <p:cNvPr id="174" name="Google Shape;174;gd3b7375e14_0_15:notes"/>
          <p:cNvSpPr txBox="1"/>
          <p:nvPr>
            <p:ph idx="12" type="sldNum"/>
          </p:nvPr>
        </p:nvSpPr>
        <p:spPr>
          <a:xfrm>
            <a:off x="5629703" y="6465265"/>
            <a:ext cx="4307100" cy="342000"/>
          </a:xfrm>
          <a:prstGeom prst="rect">
            <a:avLst/>
          </a:prstGeom>
          <a:noFill/>
          <a:ln>
            <a:noFill/>
          </a:ln>
        </p:spPr>
        <p:txBody>
          <a:bodyPr anchorCtr="0" anchor="b" bIns="40175" lIns="80375" spcFirstLastPara="1" rIns="80375" wrap="square" tIns="401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zh-TW"/>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0:notes"/>
          <p:cNvSpPr/>
          <p:nvPr>
            <p:ph idx="2" type="sldImg"/>
          </p:nvPr>
        </p:nvSpPr>
        <p:spPr>
          <a:xfrm>
            <a:off x="2928938" y="850900"/>
            <a:ext cx="4081462" cy="2297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0:notes"/>
          <p:cNvSpPr txBox="1"/>
          <p:nvPr>
            <p:ph idx="1" type="body"/>
          </p:nvPr>
        </p:nvSpPr>
        <p:spPr>
          <a:xfrm>
            <a:off x="993934" y="3275966"/>
            <a:ext cx="7951500" cy="2680200"/>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rPr lang="zh-TW"/>
              <a:t>雖然是理組  但是繁星、申請及分發都不參採數學</a:t>
            </a:r>
            <a:endParaRPr/>
          </a:p>
        </p:txBody>
      </p:sp>
      <p:sp>
        <p:nvSpPr>
          <p:cNvPr id="181" name="Google Shape;181;p10:notes"/>
          <p:cNvSpPr txBox="1"/>
          <p:nvPr>
            <p:ph idx="12" type="sldNum"/>
          </p:nvPr>
        </p:nvSpPr>
        <p:spPr>
          <a:xfrm>
            <a:off x="5629703" y="6465265"/>
            <a:ext cx="4307100" cy="342000"/>
          </a:xfrm>
          <a:prstGeom prst="rect">
            <a:avLst/>
          </a:prstGeom>
          <a:noFill/>
          <a:ln>
            <a:noFill/>
          </a:ln>
        </p:spPr>
        <p:txBody>
          <a:bodyPr anchorCtr="0" anchor="b" bIns="40175" lIns="80375" spcFirstLastPara="1" rIns="80375" wrap="square" tIns="401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zh-TW"/>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d3b7a9d0a7_0_27:notes"/>
          <p:cNvSpPr/>
          <p:nvPr>
            <p:ph idx="2" type="sldImg"/>
          </p:nvPr>
        </p:nvSpPr>
        <p:spPr>
          <a:xfrm>
            <a:off x="2928938" y="850900"/>
            <a:ext cx="4081462" cy="2297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d3b7a9d0a7_0_27:notes"/>
          <p:cNvSpPr txBox="1"/>
          <p:nvPr>
            <p:ph idx="1" type="body"/>
          </p:nvPr>
        </p:nvSpPr>
        <p:spPr>
          <a:xfrm>
            <a:off x="993934" y="3275966"/>
            <a:ext cx="7951500" cy="2680200"/>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rPr lang="zh-TW"/>
              <a:t>繁星、申請   參採數A </a:t>
            </a:r>
            <a:endParaRPr/>
          </a:p>
          <a:p>
            <a:pPr indent="0" lvl="0" marL="0" rtl="0" algn="l">
              <a:lnSpc>
                <a:spcPct val="100000"/>
              </a:lnSpc>
              <a:spcBef>
                <a:spcPts val="0"/>
              </a:spcBef>
              <a:spcAft>
                <a:spcPts val="0"/>
              </a:spcAft>
              <a:buSzPts val="1400"/>
              <a:buNone/>
            </a:pPr>
            <a:r>
              <a:rPr lang="zh-TW"/>
              <a:t>分發    數甲</a:t>
            </a:r>
            <a:endParaRPr/>
          </a:p>
        </p:txBody>
      </p:sp>
      <p:sp>
        <p:nvSpPr>
          <p:cNvPr id="188" name="Google Shape;188;gd3b7a9d0a7_0_27:notes"/>
          <p:cNvSpPr txBox="1"/>
          <p:nvPr>
            <p:ph idx="12" type="sldNum"/>
          </p:nvPr>
        </p:nvSpPr>
        <p:spPr>
          <a:xfrm>
            <a:off x="5629703" y="6465265"/>
            <a:ext cx="4307100" cy="342000"/>
          </a:xfrm>
          <a:prstGeom prst="rect">
            <a:avLst/>
          </a:prstGeom>
          <a:noFill/>
          <a:ln>
            <a:noFill/>
          </a:ln>
        </p:spPr>
        <p:txBody>
          <a:bodyPr anchorCtr="0" anchor="b" bIns="40175" lIns="80375" spcFirstLastPara="1" rIns="80375" wrap="square" tIns="401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zh-TW"/>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d3b7375e14_0_1:notes"/>
          <p:cNvSpPr/>
          <p:nvPr>
            <p:ph idx="2" type="sldImg"/>
          </p:nvPr>
        </p:nvSpPr>
        <p:spPr>
          <a:xfrm>
            <a:off x="2928938" y="850900"/>
            <a:ext cx="4081462" cy="2297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d3b7375e14_0_1:notes"/>
          <p:cNvSpPr txBox="1"/>
          <p:nvPr>
            <p:ph idx="1" type="body"/>
          </p:nvPr>
        </p:nvSpPr>
        <p:spPr>
          <a:xfrm>
            <a:off x="993934" y="3275966"/>
            <a:ext cx="7951500" cy="2680200"/>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t/>
            </a:r>
            <a:endParaRPr/>
          </a:p>
        </p:txBody>
      </p:sp>
      <p:sp>
        <p:nvSpPr>
          <p:cNvPr id="195" name="Google Shape;195;gd3b7375e14_0_1:notes"/>
          <p:cNvSpPr txBox="1"/>
          <p:nvPr>
            <p:ph idx="12" type="sldNum"/>
          </p:nvPr>
        </p:nvSpPr>
        <p:spPr>
          <a:xfrm>
            <a:off x="5629703" y="6465265"/>
            <a:ext cx="4307100" cy="342000"/>
          </a:xfrm>
          <a:prstGeom prst="rect">
            <a:avLst/>
          </a:prstGeom>
          <a:noFill/>
          <a:ln>
            <a:noFill/>
          </a:ln>
        </p:spPr>
        <p:txBody>
          <a:bodyPr anchorCtr="0" anchor="b" bIns="40175" lIns="80375" spcFirstLastPara="1" rIns="80375" wrap="square" tIns="401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zh-TW"/>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2:notes"/>
          <p:cNvSpPr txBox="1"/>
          <p:nvPr>
            <p:ph idx="1" type="body"/>
          </p:nvPr>
        </p:nvSpPr>
        <p:spPr>
          <a:xfrm>
            <a:off x="993934" y="3275966"/>
            <a:ext cx="7951470" cy="2680335"/>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t/>
            </a:r>
            <a:endParaRPr/>
          </a:p>
        </p:txBody>
      </p:sp>
      <p:sp>
        <p:nvSpPr>
          <p:cNvPr id="73" name="Google Shape;73;p12:notes"/>
          <p:cNvSpPr/>
          <p:nvPr>
            <p:ph idx="2" type="sldImg"/>
          </p:nvPr>
        </p:nvSpPr>
        <p:spPr>
          <a:xfrm>
            <a:off x="2928938" y="850900"/>
            <a:ext cx="4081462" cy="2297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d3b7a9d0d3_0_0:notes"/>
          <p:cNvSpPr/>
          <p:nvPr>
            <p:ph idx="2" type="sldImg"/>
          </p:nvPr>
        </p:nvSpPr>
        <p:spPr>
          <a:xfrm>
            <a:off x="2928938" y="850900"/>
            <a:ext cx="4081462" cy="2297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d3b7a9d0d3_0_0:notes"/>
          <p:cNvSpPr txBox="1"/>
          <p:nvPr>
            <p:ph idx="1" type="body"/>
          </p:nvPr>
        </p:nvSpPr>
        <p:spPr>
          <a:xfrm>
            <a:off x="993934" y="3275966"/>
            <a:ext cx="7951500" cy="2680200"/>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rPr lang="zh-TW"/>
              <a:t>雖然是文組       繁星、申請    都參採數A</a:t>
            </a:r>
            <a:endParaRPr/>
          </a:p>
          <a:p>
            <a:pPr indent="0" lvl="0" marL="0" rtl="0" algn="l">
              <a:lnSpc>
                <a:spcPct val="100000"/>
              </a:lnSpc>
              <a:spcBef>
                <a:spcPts val="0"/>
              </a:spcBef>
              <a:spcAft>
                <a:spcPts val="0"/>
              </a:spcAft>
              <a:buSzPts val="1400"/>
              <a:buNone/>
            </a:pPr>
            <a:r>
              <a:rPr lang="zh-TW"/>
              <a:t>分發  參採數乙</a:t>
            </a:r>
            <a:endParaRPr/>
          </a:p>
        </p:txBody>
      </p:sp>
      <p:sp>
        <p:nvSpPr>
          <p:cNvPr id="202" name="Google Shape;202;gd3b7a9d0d3_0_0:notes"/>
          <p:cNvSpPr txBox="1"/>
          <p:nvPr>
            <p:ph idx="12" type="sldNum"/>
          </p:nvPr>
        </p:nvSpPr>
        <p:spPr>
          <a:xfrm>
            <a:off x="5629703" y="6465265"/>
            <a:ext cx="4307100" cy="342000"/>
          </a:xfrm>
          <a:prstGeom prst="rect">
            <a:avLst/>
          </a:prstGeom>
          <a:noFill/>
          <a:ln>
            <a:noFill/>
          </a:ln>
        </p:spPr>
        <p:txBody>
          <a:bodyPr anchorCtr="0" anchor="b" bIns="40175" lIns="80375" spcFirstLastPara="1" rIns="80375" wrap="square" tIns="401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zh-TW"/>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7:notes"/>
          <p:cNvSpPr/>
          <p:nvPr>
            <p:ph idx="2" type="sldImg"/>
          </p:nvPr>
        </p:nvSpPr>
        <p:spPr>
          <a:xfrm>
            <a:off x="2928938" y="850900"/>
            <a:ext cx="4081462" cy="2297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27:notes"/>
          <p:cNvSpPr txBox="1"/>
          <p:nvPr>
            <p:ph idx="1" type="body"/>
          </p:nvPr>
        </p:nvSpPr>
        <p:spPr>
          <a:xfrm>
            <a:off x="993934" y="3275966"/>
            <a:ext cx="7951500" cy="2680200"/>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rPr lang="zh-TW"/>
              <a:t>雖然是文組       繁星、申請參採數B</a:t>
            </a:r>
            <a:endParaRPr/>
          </a:p>
          <a:p>
            <a:pPr indent="0" lvl="0" marL="0" rtl="0" algn="l">
              <a:lnSpc>
                <a:spcPct val="100000"/>
              </a:lnSpc>
              <a:spcBef>
                <a:spcPts val="0"/>
              </a:spcBef>
              <a:spcAft>
                <a:spcPts val="0"/>
              </a:spcAft>
              <a:buSzPts val="1400"/>
              <a:buNone/>
            </a:pPr>
            <a:r>
              <a:t/>
            </a:r>
            <a:endParaRPr/>
          </a:p>
        </p:txBody>
      </p:sp>
      <p:sp>
        <p:nvSpPr>
          <p:cNvPr id="209" name="Google Shape;209;p27:notes"/>
          <p:cNvSpPr txBox="1"/>
          <p:nvPr>
            <p:ph idx="12" type="sldNum"/>
          </p:nvPr>
        </p:nvSpPr>
        <p:spPr>
          <a:xfrm>
            <a:off x="5629703" y="6465265"/>
            <a:ext cx="4307100" cy="342000"/>
          </a:xfrm>
          <a:prstGeom prst="rect">
            <a:avLst/>
          </a:prstGeom>
          <a:noFill/>
          <a:ln>
            <a:noFill/>
          </a:ln>
        </p:spPr>
        <p:txBody>
          <a:bodyPr anchorCtr="0" anchor="b" bIns="40175" lIns="80375" spcFirstLastPara="1" rIns="80375" wrap="square" tIns="401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zh-TW"/>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d3b7a9d0d3_0_14:notes"/>
          <p:cNvSpPr/>
          <p:nvPr>
            <p:ph idx="2" type="sldImg"/>
          </p:nvPr>
        </p:nvSpPr>
        <p:spPr>
          <a:xfrm>
            <a:off x="2928938" y="850900"/>
            <a:ext cx="4081462" cy="2297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gd3b7a9d0d3_0_14:notes"/>
          <p:cNvSpPr txBox="1"/>
          <p:nvPr>
            <p:ph idx="1" type="body"/>
          </p:nvPr>
        </p:nvSpPr>
        <p:spPr>
          <a:xfrm>
            <a:off x="993934" y="3275966"/>
            <a:ext cx="7951500" cy="2680200"/>
          </a:xfrm>
          <a:prstGeom prst="rect">
            <a:avLst/>
          </a:prstGeom>
          <a:noFill/>
          <a:ln>
            <a:noFill/>
          </a:ln>
        </p:spPr>
        <p:txBody>
          <a:bodyPr anchorCtr="0" anchor="t" bIns="40175" lIns="80375" spcFirstLastPara="1" rIns="80375" wrap="square" tIns="40175">
            <a:noAutofit/>
          </a:bodyPr>
          <a:lstStyle/>
          <a:p>
            <a:pPr indent="0" lvl="0" marL="0" marR="0" rtl="0" algn="l">
              <a:lnSpc>
                <a:spcPct val="100000"/>
              </a:lnSpc>
              <a:spcBef>
                <a:spcPts val="0"/>
              </a:spcBef>
              <a:spcAft>
                <a:spcPts val="0"/>
              </a:spcAft>
              <a:buClr>
                <a:srgbClr val="000000"/>
              </a:buClr>
              <a:buSzPts val="1400"/>
              <a:buFont typeface="Arial"/>
              <a:buNone/>
            </a:pPr>
            <a:r>
              <a:rPr lang="zh-TW"/>
              <a:t>國立中正</a:t>
            </a:r>
            <a:endParaRPr/>
          </a:p>
          <a:p>
            <a:pPr indent="0" lvl="0" marL="0" marR="0" rtl="0" algn="l">
              <a:lnSpc>
                <a:spcPct val="100000"/>
              </a:lnSpc>
              <a:spcBef>
                <a:spcPts val="0"/>
              </a:spcBef>
              <a:spcAft>
                <a:spcPts val="0"/>
              </a:spcAft>
              <a:buClr>
                <a:srgbClr val="000000"/>
              </a:buClr>
              <a:buSzPts val="1400"/>
              <a:buFont typeface="Arial"/>
              <a:buNone/>
            </a:pPr>
            <a:r>
              <a:rPr lang="zh-TW"/>
              <a:t>繁星、申請   參採數A或數B</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zh-TW"/>
              <a:t>分發  參採數乙</a:t>
            </a:r>
            <a:endParaRPr/>
          </a:p>
          <a:p>
            <a:pPr indent="0" lvl="0" marL="0" rtl="0" algn="l">
              <a:lnSpc>
                <a:spcPct val="100000"/>
              </a:lnSpc>
              <a:spcBef>
                <a:spcPts val="0"/>
              </a:spcBef>
              <a:spcAft>
                <a:spcPts val="0"/>
              </a:spcAft>
              <a:buSzPts val="1400"/>
              <a:buNone/>
            </a:pPr>
            <a:r>
              <a:t/>
            </a:r>
            <a:endParaRPr/>
          </a:p>
        </p:txBody>
      </p:sp>
      <p:sp>
        <p:nvSpPr>
          <p:cNvPr id="216" name="Google Shape;216;gd3b7a9d0d3_0_14:notes"/>
          <p:cNvSpPr txBox="1"/>
          <p:nvPr>
            <p:ph idx="12" type="sldNum"/>
          </p:nvPr>
        </p:nvSpPr>
        <p:spPr>
          <a:xfrm>
            <a:off x="5629703" y="6465265"/>
            <a:ext cx="4307100" cy="342000"/>
          </a:xfrm>
          <a:prstGeom prst="rect">
            <a:avLst/>
          </a:prstGeom>
          <a:noFill/>
          <a:ln>
            <a:noFill/>
          </a:ln>
        </p:spPr>
        <p:txBody>
          <a:bodyPr anchorCtr="0" anchor="b" bIns="40175" lIns="80375" spcFirstLastPara="1" rIns="80375" wrap="square" tIns="401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zh-TW"/>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d3b7a9d0d3_0_7:notes"/>
          <p:cNvSpPr/>
          <p:nvPr>
            <p:ph idx="2" type="sldImg"/>
          </p:nvPr>
        </p:nvSpPr>
        <p:spPr>
          <a:xfrm>
            <a:off x="2928938" y="850900"/>
            <a:ext cx="4081462" cy="2297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d3b7a9d0d3_0_7:notes"/>
          <p:cNvSpPr txBox="1"/>
          <p:nvPr>
            <p:ph idx="1" type="body"/>
          </p:nvPr>
        </p:nvSpPr>
        <p:spPr>
          <a:xfrm>
            <a:off x="993934" y="3275966"/>
            <a:ext cx="7951500" cy="2680200"/>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rPr lang="zh-TW"/>
              <a:t>靜宜則則不參採數學</a:t>
            </a:r>
            <a:endParaRPr/>
          </a:p>
        </p:txBody>
      </p:sp>
      <p:sp>
        <p:nvSpPr>
          <p:cNvPr id="223" name="Google Shape;223;gd3b7a9d0d3_0_7:notes"/>
          <p:cNvSpPr txBox="1"/>
          <p:nvPr>
            <p:ph idx="12" type="sldNum"/>
          </p:nvPr>
        </p:nvSpPr>
        <p:spPr>
          <a:xfrm>
            <a:off x="5629703" y="6465265"/>
            <a:ext cx="4307100" cy="342000"/>
          </a:xfrm>
          <a:prstGeom prst="rect">
            <a:avLst/>
          </a:prstGeom>
          <a:noFill/>
          <a:ln>
            <a:noFill/>
          </a:ln>
        </p:spPr>
        <p:txBody>
          <a:bodyPr anchorCtr="0" anchor="b" bIns="40175" lIns="80375" spcFirstLastPara="1" rIns="80375" wrap="square" tIns="401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zh-TW"/>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efa7c3b82c_0_15:notes"/>
          <p:cNvSpPr/>
          <p:nvPr>
            <p:ph idx="2" type="sldImg"/>
          </p:nvPr>
        </p:nvSpPr>
        <p:spPr>
          <a:xfrm>
            <a:off x="2928938" y="850900"/>
            <a:ext cx="4081500" cy="229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g2efa7c3b82c_0_15:notes"/>
          <p:cNvSpPr txBox="1"/>
          <p:nvPr>
            <p:ph idx="1" type="body"/>
          </p:nvPr>
        </p:nvSpPr>
        <p:spPr>
          <a:xfrm>
            <a:off x="993934" y="3275966"/>
            <a:ext cx="7951500" cy="2680200"/>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t/>
            </a:r>
            <a:endParaRPr/>
          </a:p>
        </p:txBody>
      </p:sp>
      <p:sp>
        <p:nvSpPr>
          <p:cNvPr id="230" name="Google Shape;230;g2efa7c3b82c_0_15:notes"/>
          <p:cNvSpPr txBox="1"/>
          <p:nvPr>
            <p:ph idx="12" type="sldNum"/>
          </p:nvPr>
        </p:nvSpPr>
        <p:spPr>
          <a:xfrm>
            <a:off x="5629703" y="6465265"/>
            <a:ext cx="4307100" cy="342000"/>
          </a:xfrm>
          <a:prstGeom prst="rect">
            <a:avLst/>
          </a:prstGeom>
          <a:noFill/>
          <a:ln>
            <a:noFill/>
          </a:ln>
        </p:spPr>
        <p:txBody>
          <a:bodyPr anchorCtr="0" anchor="b" bIns="40175" lIns="80375" spcFirstLastPara="1" rIns="80375" wrap="square" tIns="40175">
            <a:noAutofit/>
          </a:bodyPr>
          <a:lstStyle/>
          <a:p>
            <a:pPr indent="0" lvl="0" marL="0" rtl="0" algn="r">
              <a:lnSpc>
                <a:spcPct val="100000"/>
              </a:lnSpc>
              <a:spcBef>
                <a:spcPts val="0"/>
              </a:spcBef>
              <a:spcAft>
                <a:spcPts val="0"/>
              </a:spcAft>
              <a:buSzPts val="1400"/>
              <a:buNone/>
            </a:pPr>
            <a:fld id="{00000000-1234-1234-1234-123412341234}" type="slidenum">
              <a:rPr lang="zh-TW"/>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720cbf268e_0_13:notes"/>
          <p:cNvSpPr/>
          <p:nvPr>
            <p:ph idx="2" type="sldImg"/>
          </p:nvPr>
        </p:nvSpPr>
        <p:spPr>
          <a:xfrm>
            <a:off x="2928938" y="850900"/>
            <a:ext cx="4081500" cy="229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3720cbf268e_0_13:notes"/>
          <p:cNvSpPr txBox="1"/>
          <p:nvPr>
            <p:ph idx="1" type="body"/>
          </p:nvPr>
        </p:nvSpPr>
        <p:spPr>
          <a:xfrm>
            <a:off x="993934" y="3275966"/>
            <a:ext cx="7951500" cy="2680200"/>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t/>
            </a:r>
            <a:endParaRPr/>
          </a:p>
        </p:txBody>
      </p:sp>
      <p:sp>
        <p:nvSpPr>
          <p:cNvPr id="238" name="Google Shape;238;g3720cbf268e_0_13:notes"/>
          <p:cNvSpPr txBox="1"/>
          <p:nvPr>
            <p:ph idx="12" type="sldNum"/>
          </p:nvPr>
        </p:nvSpPr>
        <p:spPr>
          <a:xfrm>
            <a:off x="5629703" y="6465265"/>
            <a:ext cx="4307100" cy="342000"/>
          </a:xfrm>
          <a:prstGeom prst="rect">
            <a:avLst/>
          </a:prstGeom>
          <a:noFill/>
          <a:ln>
            <a:noFill/>
          </a:ln>
        </p:spPr>
        <p:txBody>
          <a:bodyPr anchorCtr="0" anchor="b" bIns="40175" lIns="80375" spcFirstLastPara="1" rIns="80375" wrap="square" tIns="40175">
            <a:noAutofit/>
          </a:bodyPr>
          <a:lstStyle/>
          <a:p>
            <a:pPr indent="0" lvl="0" marL="0" rtl="0" algn="r">
              <a:lnSpc>
                <a:spcPct val="100000"/>
              </a:lnSpc>
              <a:spcBef>
                <a:spcPts val="0"/>
              </a:spcBef>
              <a:spcAft>
                <a:spcPts val="0"/>
              </a:spcAft>
              <a:buSzPts val="1400"/>
              <a:buNone/>
            </a:pPr>
            <a:fld id="{00000000-1234-1234-1234-123412341234}" type="slidenum">
              <a:rPr lang="zh-TW"/>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8:notes"/>
          <p:cNvSpPr/>
          <p:nvPr>
            <p:ph idx="2" type="sldImg"/>
          </p:nvPr>
        </p:nvSpPr>
        <p:spPr>
          <a:xfrm>
            <a:off x="2928938" y="850900"/>
            <a:ext cx="4081462" cy="2297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28:notes"/>
          <p:cNvSpPr txBox="1"/>
          <p:nvPr>
            <p:ph idx="1" type="body"/>
          </p:nvPr>
        </p:nvSpPr>
        <p:spPr>
          <a:xfrm>
            <a:off x="993934" y="3275966"/>
            <a:ext cx="7951500" cy="2680200"/>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t/>
            </a:r>
            <a:endParaRPr/>
          </a:p>
        </p:txBody>
      </p:sp>
      <p:sp>
        <p:nvSpPr>
          <p:cNvPr id="245" name="Google Shape;245;p28:notes"/>
          <p:cNvSpPr txBox="1"/>
          <p:nvPr>
            <p:ph idx="12" type="sldNum"/>
          </p:nvPr>
        </p:nvSpPr>
        <p:spPr>
          <a:xfrm>
            <a:off x="5629703" y="6465265"/>
            <a:ext cx="4307100" cy="342000"/>
          </a:xfrm>
          <a:prstGeom prst="rect">
            <a:avLst/>
          </a:prstGeom>
          <a:noFill/>
          <a:ln>
            <a:noFill/>
          </a:ln>
        </p:spPr>
        <p:txBody>
          <a:bodyPr anchorCtr="0" anchor="b" bIns="40175" lIns="80375" spcFirstLastPara="1" rIns="80375" wrap="square" tIns="401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zh-TW"/>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d3b7375e14_0_8:notes"/>
          <p:cNvSpPr/>
          <p:nvPr>
            <p:ph idx="2" type="sldImg"/>
          </p:nvPr>
        </p:nvSpPr>
        <p:spPr>
          <a:xfrm>
            <a:off x="2928938" y="850900"/>
            <a:ext cx="4081462" cy="2297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gd3b7375e14_0_8:notes"/>
          <p:cNvSpPr txBox="1"/>
          <p:nvPr>
            <p:ph idx="1" type="body"/>
          </p:nvPr>
        </p:nvSpPr>
        <p:spPr>
          <a:xfrm>
            <a:off x="993934" y="3275966"/>
            <a:ext cx="7951500" cy="2680200"/>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rPr lang="zh-TW"/>
              <a:t>務必要自己上網搜尋自己有興趣的科系是否要參採數學  </a:t>
            </a:r>
            <a:br>
              <a:rPr lang="zh-TW"/>
            </a:br>
            <a:r>
              <a:rPr lang="zh-TW"/>
              <a:t>參採數A  數B  數甲或數乙</a:t>
            </a:r>
            <a:br>
              <a:rPr lang="zh-TW"/>
            </a:br>
            <a:r>
              <a:rPr lang="zh-TW"/>
              <a:t>在高二務必要努力準備</a:t>
            </a:r>
            <a:br>
              <a:rPr lang="zh-TW"/>
            </a:br>
            <a:r>
              <a:rPr lang="zh-TW"/>
              <a:t>避免高三學測後要選校系時</a:t>
            </a:r>
            <a:br>
              <a:rPr lang="zh-TW"/>
            </a:br>
            <a:r>
              <a:rPr lang="zh-TW"/>
              <a:t>才發現不符合條件</a:t>
            </a:r>
            <a:endParaRPr/>
          </a:p>
        </p:txBody>
      </p:sp>
      <p:sp>
        <p:nvSpPr>
          <p:cNvPr id="252" name="Google Shape;252;gd3b7375e14_0_8:notes"/>
          <p:cNvSpPr txBox="1"/>
          <p:nvPr>
            <p:ph idx="12" type="sldNum"/>
          </p:nvPr>
        </p:nvSpPr>
        <p:spPr>
          <a:xfrm>
            <a:off x="5629703" y="6465265"/>
            <a:ext cx="4307100" cy="342000"/>
          </a:xfrm>
          <a:prstGeom prst="rect">
            <a:avLst/>
          </a:prstGeom>
          <a:noFill/>
          <a:ln>
            <a:noFill/>
          </a:ln>
        </p:spPr>
        <p:txBody>
          <a:bodyPr anchorCtr="0" anchor="b" bIns="40175" lIns="80375" spcFirstLastPara="1" rIns="80375" wrap="square" tIns="401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zh-TW"/>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3:notes"/>
          <p:cNvSpPr txBox="1"/>
          <p:nvPr>
            <p:ph idx="1" type="body"/>
          </p:nvPr>
        </p:nvSpPr>
        <p:spPr>
          <a:xfrm>
            <a:off x="993934" y="3275966"/>
            <a:ext cx="7951470" cy="2680335"/>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rPr lang="zh-TW"/>
              <a:t>轉班群教務處都會公告</a:t>
            </a:r>
            <a:endParaRPr/>
          </a:p>
        </p:txBody>
      </p:sp>
      <p:sp>
        <p:nvSpPr>
          <p:cNvPr id="258" name="Google Shape;258;p13:notes"/>
          <p:cNvSpPr/>
          <p:nvPr>
            <p:ph idx="2" type="sldImg"/>
          </p:nvPr>
        </p:nvSpPr>
        <p:spPr>
          <a:xfrm>
            <a:off x="2928938" y="850900"/>
            <a:ext cx="4081462" cy="2297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9:notes"/>
          <p:cNvSpPr/>
          <p:nvPr>
            <p:ph idx="2" type="sldImg"/>
          </p:nvPr>
        </p:nvSpPr>
        <p:spPr>
          <a:xfrm>
            <a:off x="2928938" y="850900"/>
            <a:ext cx="4081462" cy="2297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29:notes"/>
          <p:cNvSpPr txBox="1"/>
          <p:nvPr>
            <p:ph idx="1" type="body"/>
          </p:nvPr>
        </p:nvSpPr>
        <p:spPr>
          <a:xfrm>
            <a:off x="993934" y="3275966"/>
            <a:ext cx="7951500" cy="2680200"/>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t/>
            </a:r>
            <a:endParaRPr/>
          </a:p>
        </p:txBody>
      </p:sp>
      <p:sp>
        <p:nvSpPr>
          <p:cNvPr id="270" name="Google Shape;270;p29:notes"/>
          <p:cNvSpPr txBox="1"/>
          <p:nvPr>
            <p:ph idx="12" type="sldNum"/>
          </p:nvPr>
        </p:nvSpPr>
        <p:spPr>
          <a:xfrm>
            <a:off x="5629703" y="6465265"/>
            <a:ext cx="4307100" cy="342000"/>
          </a:xfrm>
          <a:prstGeom prst="rect">
            <a:avLst/>
          </a:prstGeom>
          <a:noFill/>
          <a:ln>
            <a:noFill/>
          </a:ln>
        </p:spPr>
        <p:txBody>
          <a:bodyPr anchorCtr="0" anchor="b" bIns="40175" lIns="80375" spcFirstLastPara="1" rIns="80375" wrap="square" tIns="401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zh-TW"/>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efa7c3b82c_0_0:notes"/>
          <p:cNvSpPr/>
          <p:nvPr>
            <p:ph idx="2" type="sldImg"/>
          </p:nvPr>
        </p:nvSpPr>
        <p:spPr>
          <a:xfrm>
            <a:off x="2928938" y="850900"/>
            <a:ext cx="4081500" cy="229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g2efa7c3b82c_0_0:notes"/>
          <p:cNvSpPr txBox="1"/>
          <p:nvPr>
            <p:ph idx="1" type="body"/>
          </p:nvPr>
        </p:nvSpPr>
        <p:spPr>
          <a:xfrm>
            <a:off x="993934" y="3275966"/>
            <a:ext cx="7951500" cy="2680200"/>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t/>
            </a:r>
            <a:endParaRPr/>
          </a:p>
        </p:txBody>
      </p:sp>
      <p:sp>
        <p:nvSpPr>
          <p:cNvPr id="80" name="Google Shape;80;g2efa7c3b82c_0_0:notes"/>
          <p:cNvSpPr txBox="1"/>
          <p:nvPr>
            <p:ph idx="12" type="sldNum"/>
          </p:nvPr>
        </p:nvSpPr>
        <p:spPr>
          <a:xfrm>
            <a:off x="5629703" y="6465265"/>
            <a:ext cx="4307100" cy="342000"/>
          </a:xfrm>
          <a:prstGeom prst="rect">
            <a:avLst/>
          </a:prstGeom>
          <a:noFill/>
          <a:ln>
            <a:noFill/>
          </a:ln>
        </p:spPr>
        <p:txBody>
          <a:bodyPr anchorCtr="0" anchor="b" bIns="40175" lIns="80375" spcFirstLastPara="1" rIns="80375" wrap="square" tIns="40175">
            <a:noAutofit/>
          </a:bodyPr>
          <a:lstStyle/>
          <a:p>
            <a:pPr indent="0" lvl="0" marL="0" rtl="0" algn="r">
              <a:lnSpc>
                <a:spcPct val="100000"/>
              </a:lnSpc>
              <a:spcBef>
                <a:spcPts val="0"/>
              </a:spcBef>
              <a:spcAft>
                <a:spcPts val="0"/>
              </a:spcAft>
              <a:buSzPts val="1400"/>
              <a:buNone/>
            </a:pPr>
            <a:fld id="{00000000-1234-1234-1234-123412341234}" type="slidenum">
              <a:rPr lang="zh-TW"/>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32:notes"/>
          <p:cNvSpPr/>
          <p:nvPr>
            <p:ph idx="2" type="sldImg"/>
          </p:nvPr>
        </p:nvSpPr>
        <p:spPr>
          <a:xfrm>
            <a:off x="2928938" y="850900"/>
            <a:ext cx="4081462" cy="2297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32:notes"/>
          <p:cNvSpPr txBox="1"/>
          <p:nvPr>
            <p:ph idx="1" type="body"/>
          </p:nvPr>
        </p:nvSpPr>
        <p:spPr>
          <a:xfrm>
            <a:off x="993934" y="3275966"/>
            <a:ext cx="7951470" cy="2680335"/>
          </a:xfrm>
          <a:prstGeom prst="rect">
            <a:avLst/>
          </a:prstGeom>
          <a:noFill/>
          <a:ln>
            <a:noFill/>
          </a:ln>
        </p:spPr>
        <p:txBody>
          <a:bodyPr anchorCtr="0" anchor="t" bIns="40175" lIns="80375" spcFirstLastPara="1" rIns="80375" wrap="square" tIns="40175">
            <a:noAutofit/>
          </a:bodyPr>
          <a:lstStyle/>
          <a:p>
            <a:pPr indent="-228600" lvl="0" marL="457200" marR="0" rtl="0" algn="l">
              <a:lnSpc>
                <a:spcPct val="100000"/>
              </a:lnSpc>
              <a:spcBef>
                <a:spcPts val="0"/>
              </a:spcBef>
              <a:spcAft>
                <a:spcPts val="0"/>
              </a:spcAft>
              <a:buClr>
                <a:srgbClr val="000000"/>
              </a:buClr>
              <a:buSzPts val="1400"/>
              <a:buFont typeface="Arial"/>
              <a:buNone/>
            </a:pPr>
            <a:r>
              <a:rPr lang="zh-TW"/>
              <a:t>所以同學們要利用這個暑假先上網了解自己有興趣的校系參採的項目</a:t>
            </a:r>
            <a:endParaRPr/>
          </a:p>
          <a:p>
            <a:pPr indent="-228600" lvl="0" marL="457200" marR="0" rtl="0" algn="l">
              <a:lnSpc>
                <a:spcPct val="100000"/>
              </a:lnSpc>
              <a:spcBef>
                <a:spcPts val="0"/>
              </a:spcBef>
              <a:spcAft>
                <a:spcPts val="0"/>
              </a:spcAft>
              <a:buClr>
                <a:srgbClr val="000000"/>
              </a:buClr>
              <a:buSzPts val="1400"/>
              <a:buFont typeface="Arial"/>
              <a:buNone/>
            </a:pPr>
            <a:r>
              <a:rPr lang="zh-TW"/>
              <a:t>高二的自主學習及探究與實作就要好好規劃</a:t>
            </a:r>
            <a:endParaRPr/>
          </a:p>
        </p:txBody>
      </p:sp>
      <p:sp>
        <p:nvSpPr>
          <p:cNvPr id="277" name="Google Shape;277;p32:notes"/>
          <p:cNvSpPr txBox="1"/>
          <p:nvPr>
            <p:ph idx="12" type="sldNum"/>
          </p:nvPr>
        </p:nvSpPr>
        <p:spPr>
          <a:xfrm>
            <a:off x="5629703" y="6465265"/>
            <a:ext cx="4307046" cy="341935"/>
          </a:xfrm>
          <a:prstGeom prst="rect">
            <a:avLst/>
          </a:prstGeom>
          <a:noFill/>
          <a:ln>
            <a:noFill/>
          </a:ln>
        </p:spPr>
        <p:txBody>
          <a:bodyPr anchorCtr="0" anchor="b" bIns="40175" lIns="80375" spcFirstLastPara="1" rIns="80375" wrap="square" tIns="4017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zh-TW"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72f21a305a_2_10:notes"/>
          <p:cNvSpPr/>
          <p:nvPr>
            <p:ph idx="2" type="sldImg"/>
          </p:nvPr>
        </p:nvSpPr>
        <p:spPr>
          <a:xfrm>
            <a:off x="2928938" y="850900"/>
            <a:ext cx="4081500" cy="229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372f21a305a_2_10:notes"/>
          <p:cNvSpPr txBox="1"/>
          <p:nvPr>
            <p:ph idx="1" type="body"/>
          </p:nvPr>
        </p:nvSpPr>
        <p:spPr>
          <a:xfrm>
            <a:off x="993934" y="3275966"/>
            <a:ext cx="7951500" cy="2680200"/>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t/>
            </a:r>
            <a:endParaRPr/>
          </a:p>
        </p:txBody>
      </p:sp>
      <p:sp>
        <p:nvSpPr>
          <p:cNvPr id="283" name="Google Shape;283;g372f21a305a_2_10:notes"/>
          <p:cNvSpPr txBox="1"/>
          <p:nvPr>
            <p:ph idx="12" type="sldNum"/>
          </p:nvPr>
        </p:nvSpPr>
        <p:spPr>
          <a:xfrm>
            <a:off x="5629703" y="6465265"/>
            <a:ext cx="4307100" cy="342000"/>
          </a:xfrm>
          <a:prstGeom prst="rect">
            <a:avLst/>
          </a:prstGeom>
          <a:noFill/>
          <a:ln>
            <a:noFill/>
          </a:ln>
        </p:spPr>
        <p:txBody>
          <a:bodyPr anchorCtr="0" anchor="b" bIns="40175" lIns="80375" spcFirstLastPara="1" rIns="80375" wrap="square" tIns="40175">
            <a:noAutofit/>
          </a:bodyPr>
          <a:lstStyle/>
          <a:p>
            <a:pPr indent="0" lvl="0" marL="0" rtl="0" algn="r">
              <a:lnSpc>
                <a:spcPct val="100000"/>
              </a:lnSpc>
              <a:spcBef>
                <a:spcPts val="0"/>
              </a:spcBef>
              <a:spcAft>
                <a:spcPts val="0"/>
              </a:spcAft>
              <a:buSzPts val="1400"/>
              <a:buNone/>
            </a:pPr>
            <a:fld id="{00000000-1234-1234-1234-123412341234}" type="slidenum">
              <a:rPr lang="zh-TW"/>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efa7c3b82c_0_22:notes"/>
          <p:cNvSpPr/>
          <p:nvPr>
            <p:ph idx="2" type="sldImg"/>
          </p:nvPr>
        </p:nvSpPr>
        <p:spPr>
          <a:xfrm>
            <a:off x="2928938" y="850900"/>
            <a:ext cx="4081500" cy="229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g2efa7c3b82c_0_22:notes"/>
          <p:cNvSpPr txBox="1"/>
          <p:nvPr>
            <p:ph idx="1" type="body"/>
          </p:nvPr>
        </p:nvSpPr>
        <p:spPr>
          <a:xfrm>
            <a:off x="993934" y="3275966"/>
            <a:ext cx="7951500" cy="2680200"/>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t/>
            </a:r>
            <a:endParaRPr/>
          </a:p>
        </p:txBody>
      </p:sp>
      <p:sp>
        <p:nvSpPr>
          <p:cNvPr id="291" name="Google Shape;291;g2efa7c3b82c_0_22:notes"/>
          <p:cNvSpPr txBox="1"/>
          <p:nvPr>
            <p:ph idx="12" type="sldNum"/>
          </p:nvPr>
        </p:nvSpPr>
        <p:spPr>
          <a:xfrm>
            <a:off x="5629703" y="6465265"/>
            <a:ext cx="4307100" cy="342000"/>
          </a:xfrm>
          <a:prstGeom prst="rect">
            <a:avLst/>
          </a:prstGeom>
          <a:noFill/>
          <a:ln>
            <a:noFill/>
          </a:ln>
        </p:spPr>
        <p:txBody>
          <a:bodyPr anchorCtr="0" anchor="b" bIns="40175" lIns="80375" spcFirstLastPara="1" rIns="80375" wrap="square" tIns="40175">
            <a:noAutofit/>
          </a:bodyPr>
          <a:lstStyle/>
          <a:p>
            <a:pPr indent="0" lvl="0" marL="0" rtl="0" algn="r">
              <a:lnSpc>
                <a:spcPct val="100000"/>
              </a:lnSpc>
              <a:spcBef>
                <a:spcPts val="0"/>
              </a:spcBef>
              <a:spcAft>
                <a:spcPts val="0"/>
              </a:spcAft>
              <a:buSzPts val="1400"/>
              <a:buNone/>
            </a:pPr>
            <a:fld id="{00000000-1234-1234-1234-123412341234}" type="slidenum">
              <a:rPr lang="zh-TW"/>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4:notes"/>
          <p:cNvSpPr txBox="1"/>
          <p:nvPr>
            <p:ph idx="1" type="body"/>
          </p:nvPr>
        </p:nvSpPr>
        <p:spPr>
          <a:xfrm>
            <a:off x="993934" y="3275966"/>
            <a:ext cx="7951470" cy="2680335"/>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t/>
            </a:r>
            <a:endParaRPr/>
          </a:p>
        </p:txBody>
      </p:sp>
      <p:sp>
        <p:nvSpPr>
          <p:cNvPr id="297" name="Google Shape;297;p14:notes"/>
          <p:cNvSpPr/>
          <p:nvPr>
            <p:ph idx="2" type="sldImg"/>
          </p:nvPr>
        </p:nvSpPr>
        <p:spPr>
          <a:xfrm>
            <a:off x="2928938" y="850900"/>
            <a:ext cx="4081462" cy="2297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3:notes"/>
          <p:cNvSpPr/>
          <p:nvPr>
            <p:ph idx="2" type="sldImg"/>
          </p:nvPr>
        </p:nvSpPr>
        <p:spPr>
          <a:xfrm>
            <a:off x="2928938" y="850900"/>
            <a:ext cx="4081462" cy="2297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33:notes"/>
          <p:cNvSpPr txBox="1"/>
          <p:nvPr>
            <p:ph idx="1" type="body"/>
          </p:nvPr>
        </p:nvSpPr>
        <p:spPr>
          <a:xfrm>
            <a:off x="993934" y="3275966"/>
            <a:ext cx="7951500" cy="2680200"/>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rPr lang="zh-TW"/>
              <a:t>再次提醒學生要好好思考適合自己的學群</a:t>
            </a:r>
            <a:endParaRPr/>
          </a:p>
        </p:txBody>
      </p:sp>
      <p:sp>
        <p:nvSpPr>
          <p:cNvPr id="303" name="Google Shape;303;p33:notes"/>
          <p:cNvSpPr txBox="1"/>
          <p:nvPr>
            <p:ph idx="12" type="sldNum"/>
          </p:nvPr>
        </p:nvSpPr>
        <p:spPr>
          <a:xfrm>
            <a:off x="5629703" y="6465265"/>
            <a:ext cx="4307100" cy="342000"/>
          </a:xfrm>
          <a:prstGeom prst="rect">
            <a:avLst/>
          </a:prstGeom>
          <a:noFill/>
          <a:ln>
            <a:noFill/>
          </a:ln>
        </p:spPr>
        <p:txBody>
          <a:bodyPr anchorCtr="0" anchor="b" bIns="40175" lIns="80375" spcFirstLastPara="1" rIns="80375" wrap="square" tIns="401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zh-TW"/>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efa7c3b82c_0_6:notes"/>
          <p:cNvSpPr/>
          <p:nvPr>
            <p:ph idx="2" type="sldImg"/>
          </p:nvPr>
        </p:nvSpPr>
        <p:spPr>
          <a:xfrm>
            <a:off x="2928938" y="850900"/>
            <a:ext cx="4081500" cy="229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g2efa7c3b82c_0_6:notes"/>
          <p:cNvSpPr txBox="1"/>
          <p:nvPr>
            <p:ph idx="1" type="body"/>
          </p:nvPr>
        </p:nvSpPr>
        <p:spPr>
          <a:xfrm>
            <a:off x="993934" y="3275966"/>
            <a:ext cx="7951500" cy="2680200"/>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t/>
            </a:r>
            <a:endParaRPr/>
          </a:p>
        </p:txBody>
      </p:sp>
      <p:sp>
        <p:nvSpPr>
          <p:cNvPr id="88" name="Google Shape;88;g2efa7c3b82c_0_6:notes"/>
          <p:cNvSpPr txBox="1"/>
          <p:nvPr>
            <p:ph idx="12" type="sldNum"/>
          </p:nvPr>
        </p:nvSpPr>
        <p:spPr>
          <a:xfrm>
            <a:off x="5629703" y="6465265"/>
            <a:ext cx="4307100" cy="342000"/>
          </a:xfrm>
          <a:prstGeom prst="rect">
            <a:avLst/>
          </a:prstGeom>
          <a:noFill/>
          <a:ln>
            <a:noFill/>
          </a:ln>
        </p:spPr>
        <p:txBody>
          <a:bodyPr anchorCtr="0" anchor="b" bIns="40175" lIns="80375" spcFirstLastPara="1" rIns="80375" wrap="square" tIns="40175">
            <a:noAutofit/>
          </a:bodyPr>
          <a:lstStyle/>
          <a:p>
            <a:pPr indent="0" lvl="0" marL="0" rtl="0" algn="r">
              <a:lnSpc>
                <a:spcPct val="100000"/>
              </a:lnSpc>
              <a:spcBef>
                <a:spcPts val="0"/>
              </a:spcBef>
              <a:spcAft>
                <a:spcPts val="0"/>
              </a:spcAft>
              <a:buSzPts val="1400"/>
              <a:buNone/>
            </a:pPr>
            <a:fld id="{00000000-1234-1234-1234-123412341234}" type="slidenum">
              <a:rPr lang="zh-TW"/>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2928938" y="850900"/>
            <a:ext cx="4081462" cy="2297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993934" y="3275966"/>
            <a:ext cx="7951500" cy="2680200"/>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rPr lang="zh-TW"/>
              <a:t>(課諮主席-要跟註冊組索取選班群的申請表，再把表格截圖)</a:t>
            </a:r>
            <a:br>
              <a:rPr lang="zh-TW"/>
            </a:br>
            <a:r>
              <a:rPr lang="zh-TW"/>
              <a:t>A 有3種選項  A2A3會混班  等到高三  不修數乙如超過12人則開班(未滿12人不開班，則在原班自習)</a:t>
            </a:r>
            <a:endParaRPr/>
          </a:p>
          <a:p>
            <a:pPr indent="0" lvl="0" marL="0" rtl="0" algn="l">
              <a:lnSpc>
                <a:spcPct val="100000"/>
              </a:lnSpc>
              <a:spcBef>
                <a:spcPts val="0"/>
              </a:spcBef>
              <a:spcAft>
                <a:spcPts val="0"/>
              </a:spcAft>
              <a:buSzPts val="1400"/>
              <a:buNone/>
            </a:pPr>
            <a:r>
              <a:rPr lang="zh-TW"/>
              <a:t>B1B2互轉沒意義  高二生物與資訊會混在理組班  到高三才跑班</a:t>
            </a:r>
            <a:endParaRPr/>
          </a:p>
        </p:txBody>
      </p:sp>
      <p:sp>
        <p:nvSpPr>
          <p:cNvPr id="99" name="Google Shape;99;p2:notes"/>
          <p:cNvSpPr txBox="1"/>
          <p:nvPr>
            <p:ph idx="12" type="sldNum"/>
          </p:nvPr>
        </p:nvSpPr>
        <p:spPr>
          <a:xfrm>
            <a:off x="5629703" y="6465265"/>
            <a:ext cx="4307100" cy="342000"/>
          </a:xfrm>
          <a:prstGeom prst="rect">
            <a:avLst/>
          </a:prstGeom>
          <a:noFill/>
          <a:ln>
            <a:noFill/>
          </a:ln>
        </p:spPr>
        <p:txBody>
          <a:bodyPr anchorCtr="0" anchor="b" bIns="40175" lIns="80375" spcFirstLastPara="1" rIns="80375" wrap="square" tIns="401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zh-TW"/>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txBox="1"/>
          <p:nvPr>
            <p:ph idx="1" type="body"/>
          </p:nvPr>
        </p:nvSpPr>
        <p:spPr>
          <a:xfrm>
            <a:off x="993934" y="3275966"/>
            <a:ext cx="7951470" cy="2680335"/>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rPr lang="zh-TW"/>
              <a:t>高二分成文法商傳組和理資生醫組</a:t>
            </a:r>
            <a:br>
              <a:rPr lang="zh-TW"/>
            </a:br>
            <a:r>
              <a:rPr lang="zh-TW"/>
              <a:t>2組課程差別在加深加廣選修</a:t>
            </a:r>
            <a:endParaRPr/>
          </a:p>
          <a:p>
            <a:pPr indent="0" lvl="0" marL="0" rtl="0" algn="l">
              <a:lnSpc>
                <a:spcPct val="100000"/>
              </a:lnSpc>
              <a:spcBef>
                <a:spcPts val="0"/>
              </a:spcBef>
              <a:spcAft>
                <a:spcPts val="0"/>
              </a:spcAft>
              <a:buSzPts val="1400"/>
              <a:buNone/>
            </a:pPr>
            <a:r>
              <a:rPr lang="zh-TW"/>
              <a:t>文法商傳組-(跟學生說有哪些科目)</a:t>
            </a:r>
            <a:endParaRPr/>
          </a:p>
          <a:p>
            <a:pPr indent="0" lvl="0" marL="0" marR="0" rtl="0" algn="l">
              <a:lnSpc>
                <a:spcPct val="100000"/>
              </a:lnSpc>
              <a:spcBef>
                <a:spcPts val="0"/>
              </a:spcBef>
              <a:spcAft>
                <a:spcPts val="0"/>
              </a:spcAft>
              <a:buClr>
                <a:srgbClr val="000000"/>
              </a:buClr>
              <a:buSzPts val="1400"/>
              <a:buFont typeface="Arial"/>
              <a:buNone/>
            </a:pPr>
            <a:r>
              <a:rPr lang="zh-TW"/>
              <a:t>理資生醫組-(跟學生說有哪些科目)</a:t>
            </a:r>
            <a:endParaRPr/>
          </a:p>
          <a:p>
            <a:pPr indent="0" lvl="0" marL="0" rtl="0" algn="l">
              <a:lnSpc>
                <a:spcPct val="100000"/>
              </a:lnSpc>
              <a:spcBef>
                <a:spcPts val="0"/>
              </a:spcBef>
              <a:spcAft>
                <a:spcPts val="0"/>
              </a:spcAft>
              <a:buSzPts val="1400"/>
              <a:buNone/>
            </a:pPr>
            <a:r>
              <a:t/>
            </a:r>
            <a:endParaRPr/>
          </a:p>
        </p:txBody>
      </p:sp>
      <p:sp>
        <p:nvSpPr>
          <p:cNvPr id="104" name="Google Shape;104;p5:notes"/>
          <p:cNvSpPr/>
          <p:nvPr>
            <p:ph idx="2" type="sldImg"/>
          </p:nvPr>
        </p:nvSpPr>
        <p:spPr>
          <a:xfrm>
            <a:off x="2928938" y="850900"/>
            <a:ext cx="4081462" cy="2297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5:notes"/>
          <p:cNvSpPr txBox="1"/>
          <p:nvPr>
            <p:ph idx="1" type="body"/>
          </p:nvPr>
        </p:nvSpPr>
        <p:spPr>
          <a:xfrm>
            <a:off x="993934" y="3275966"/>
            <a:ext cx="7951470" cy="2680335"/>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t/>
            </a:r>
            <a:endParaRPr/>
          </a:p>
        </p:txBody>
      </p:sp>
      <p:sp>
        <p:nvSpPr>
          <p:cNvPr id="110" name="Google Shape;110;p15:notes"/>
          <p:cNvSpPr/>
          <p:nvPr>
            <p:ph idx="2" type="sldImg"/>
          </p:nvPr>
        </p:nvSpPr>
        <p:spPr>
          <a:xfrm>
            <a:off x="2928938" y="850900"/>
            <a:ext cx="4081462" cy="2297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3:notes"/>
          <p:cNvSpPr txBox="1"/>
          <p:nvPr>
            <p:ph idx="1" type="body"/>
          </p:nvPr>
        </p:nvSpPr>
        <p:spPr>
          <a:xfrm>
            <a:off x="993934" y="3275966"/>
            <a:ext cx="7951470" cy="2680335"/>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rPr lang="zh-TW"/>
              <a:t>高三加深加廣選修</a:t>
            </a:r>
            <a:endParaRPr/>
          </a:p>
          <a:p>
            <a:pPr indent="0" lvl="0" marL="0" rtl="0" algn="l">
              <a:lnSpc>
                <a:spcPct val="100000"/>
              </a:lnSpc>
              <a:spcBef>
                <a:spcPts val="0"/>
              </a:spcBef>
              <a:spcAft>
                <a:spcPts val="0"/>
              </a:spcAft>
              <a:buSzPts val="1400"/>
              <a:buNone/>
            </a:pPr>
            <a:r>
              <a:rPr lang="zh-TW"/>
              <a:t>有部分科目是共同</a:t>
            </a:r>
            <a:endParaRPr/>
          </a:p>
          <a:p>
            <a:pPr indent="0" lvl="0" marL="0" rtl="0" algn="l">
              <a:lnSpc>
                <a:spcPct val="100000"/>
              </a:lnSpc>
              <a:spcBef>
                <a:spcPts val="0"/>
              </a:spcBef>
              <a:spcAft>
                <a:spcPts val="0"/>
              </a:spcAft>
              <a:buSzPts val="1400"/>
              <a:buNone/>
            </a:pPr>
            <a:r>
              <a:rPr lang="zh-TW"/>
              <a:t>主要區別在  </a:t>
            </a:r>
            <a:endParaRPr/>
          </a:p>
          <a:p>
            <a:pPr indent="0" lvl="0" marL="0" marR="0" rtl="0" algn="l">
              <a:lnSpc>
                <a:spcPct val="100000"/>
              </a:lnSpc>
              <a:spcBef>
                <a:spcPts val="0"/>
              </a:spcBef>
              <a:spcAft>
                <a:spcPts val="0"/>
              </a:spcAft>
              <a:buClr>
                <a:srgbClr val="000000"/>
              </a:buClr>
              <a:buSzPts val="1400"/>
              <a:buFont typeface="Arial"/>
              <a:buNone/>
            </a:pPr>
            <a:r>
              <a:rPr lang="zh-TW"/>
              <a:t>文法商傳組-數乙(跟學生說有哪些科目)</a:t>
            </a:r>
            <a:endParaRPr/>
          </a:p>
          <a:p>
            <a:pPr indent="0" lvl="0" marL="0" rtl="0" algn="l">
              <a:lnSpc>
                <a:spcPct val="100000"/>
              </a:lnSpc>
              <a:spcBef>
                <a:spcPts val="0"/>
              </a:spcBef>
              <a:spcAft>
                <a:spcPts val="0"/>
              </a:spcAft>
              <a:buSzPts val="1400"/>
              <a:buNone/>
            </a:pPr>
            <a:r>
              <a:rPr lang="zh-TW"/>
              <a:t>理資生醫組-數甲   和一些共同科目     又分理資和生醫不同的課程</a:t>
            </a:r>
            <a:endParaRPr/>
          </a:p>
          <a:p>
            <a:pPr indent="0" lvl="0" marL="0" rtl="0" algn="l">
              <a:lnSpc>
                <a:spcPct val="100000"/>
              </a:lnSpc>
              <a:spcBef>
                <a:spcPts val="0"/>
              </a:spcBef>
              <a:spcAft>
                <a:spcPts val="0"/>
              </a:spcAft>
              <a:buSzPts val="1400"/>
              <a:buNone/>
            </a:pPr>
            <a:r>
              <a:rPr lang="zh-TW"/>
              <a:t>理資-(跟學生說有哪些科目)</a:t>
            </a:r>
            <a:endParaRPr/>
          </a:p>
          <a:p>
            <a:pPr indent="0" lvl="0" marL="0" marR="0" rtl="0" algn="l">
              <a:lnSpc>
                <a:spcPct val="100000"/>
              </a:lnSpc>
              <a:spcBef>
                <a:spcPts val="0"/>
              </a:spcBef>
              <a:spcAft>
                <a:spcPts val="0"/>
              </a:spcAft>
              <a:buClr>
                <a:srgbClr val="000000"/>
              </a:buClr>
              <a:buSzPts val="1400"/>
              <a:buFont typeface="Arial"/>
              <a:buNone/>
            </a:pPr>
            <a:r>
              <a:rPr lang="zh-TW"/>
              <a:t>生醫-(跟學生說有哪些科目)</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zh-TW"/>
              <a:t>從不同組的科目</a:t>
            </a:r>
            <a:endParaRPr/>
          </a:p>
          <a:p>
            <a:pPr indent="0" lvl="0" marL="0" rtl="0" algn="l">
              <a:lnSpc>
                <a:spcPct val="100000"/>
              </a:lnSpc>
              <a:spcBef>
                <a:spcPts val="0"/>
              </a:spcBef>
              <a:spcAft>
                <a:spcPts val="0"/>
              </a:spcAft>
              <a:buSzPts val="1400"/>
              <a:buNone/>
            </a:pPr>
            <a:r>
              <a:rPr lang="zh-TW"/>
              <a:t>去評估自己對哪方面比較有興趣</a:t>
            </a:r>
            <a:endParaRPr/>
          </a:p>
        </p:txBody>
      </p:sp>
      <p:sp>
        <p:nvSpPr>
          <p:cNvPr id="117" name="Google Shape;117;p23:notes"/>
          <p:cNvSpPr/>
          <p:nvPr>
            <p:ph idx="2" type="sldImg"/>
          </p:nvPr>
        </p:nvSpPr>
        <p:spPr>
          <a:xfrm>
            <a:off x="2928938" y="850900"/>
            <a:ext cx="4081462" cy="2297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24:notes"/>
          <p:cNvSpPr txBox="1"/>
          <p:nvPr>
            <p:ph idx="1" type="body"/>
          </p:nvPr>
        </p:nvSpPr>
        <p:spPr>
          <a:xfrm>
            <a:off x="993934" y="3275966"/>
            <a:ext cx="7951470" cy="2680335"/>
          </a:xfrm>
          <a:prstGeom prst="rect">
            <a:avLst/>
          </a:prstGeom>
          <a:noFill/>
          <a:ln>
            <a:noFill/>
          </a:ln>
        </p:spPr>
        <p:txBody>
          <a:bodyPr anchorCtr="0" anchor="t" bIns="40175" lIns="80375" spcFirstLastPara="1" rIns="80375" wrap="square" tIns="40175">
            <a:noAutofit/>
          </a:bodyPr>
          <a:lstStyle/>
          <a:p>
            <a:pPr indent="0" lvl="0" marL="0" rtl="0" algn="l">
              <a:lnSpc>
                <a:spcPct val="100000"/>
              </a:lnSpc>
              <a:spcBef>
                <a:spcPts val="0"/>
              </a:spcBef>
              <a:spcAft>
                <a:spcPts val="0"/>
              </a:spcAft>
              <a:buSzPts val="1400"/>
              <a:buNone/>
            </a:pPr>
            <a:r>
              <a:t/>
            </a:r>
            <a:endParaRPr/>
          </a:p>
        </p:txBody>
      </p:sp>
      <p:sp>
        <p:nvSpPr>
          <p:cNvPr id="123" name="Google Shape;123;p24:notes"/>
          <p:cNvSpPr/>
          <p:nvPr>
            <p:ph idx="2" type="sldImg"/>
          </p:nvPr>
        </p:nvSpPr>
        <p:spPr>
          <a:xfrm>
            <a:off x="2928938" y="850900"/>
            <a:ext cx="4081462" cy="2297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6" name="Shape 16"/>
        <p:cNvGrpSpPr/>
        <p:nvPr/>
      </p:nvGrpSpPr>
      <p:grpSpPr>
        <a:xfrm>
          <a:off x="0" y="0"/>
          <a:ext cx="0" cy="0"/>
          <a:chOff x="0" y="0"/>
          <a:chExt cx="0" cy="0"/>
        </a:xfrm>
      </p:grpSpPr>
      <p:pic>
        <p:nvPicPr>
          <p:cNvPr descr="Droplets-HD-Title-R1d.png" id="17" name="Google Shape;17;p1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 name="Google Shape;18;p17"/>
          <p:cNvSpPr txBox="1"/>
          <p:nvPr>
            <p:ph type="ctrTitle"/>
          </p:nvPr>
        </p:nvSpPr>
        <p:spPr>
          <a:xfrm>
            <a:off x="1751012" y="1300785"/>
            <a:ext cx="8689976" cy="2509213"/>
          </a:xfrm>
          <a:prstGeom prst="rect">
            <a:avLst/>
          </a:prstGeom>
          <a:noFill/>
          <a:ln>
            <a:noFill/>
          </a:ln>
        </p:spPr>
        <p:txBody>
          <a:bodyPr anchorCtr="0" anchor="b" bIns="0" lIns="0" spcFirstLastPara="1" rIns="0" wrap="square" tIns="0">
            <a:normAutofit/>
          </a:bodyPr>
          <a:lstStyle>
            <a:lvl1pPr lvl="0" algn="ctr">
              <a:lnSpc>
                <a:spcPct val="100000"/>
              </a:lnSpc>
              <a:spcBef>
                <a:spcPts val="0"/>
              </a:spcBef>
              <a:spcAft>
                <a:spcPts val="0"/>
              </a:spcAft>
              <a:buSzPts val="14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7"/>
          <p:cNvSpPr txBox="1"/>
          <p:nvPr>
            <p:ph idx="1" type="subTitle"/>
          </p:nvPr>
        </p:nvSpPr>
        <p:spPr>
          <a:xfrm>
            <a:off x="1751012" y="3886200"/>
            <a:ext cx="8689976" cy="1371599"/>
          </a:xfrm>
          <a:prstGeom prst="rect">
            <a:avLst/>
          </a:prstGeom>
          <a:noFill/>
          <a:ln>
            <a:noFill/>
          </a:ln>
        </p:spPr>
        <p:txBody>
          <a:bodyPr anchorCtr="0" anchor="t" bIns="0" lIns="0" spcFirstLastPara="1" rIns="0" wrap="square" tIns="0">
            <a:normAutofit/>
          </a:bodyPr>
          <a:lstStyle>
            <a:lvl1pPr lvl="0" algn="ctr">
              <a:lnSpc>
                <a:spcPct val="100000"/>
              </a:lnSpc>
              <a:spcBef>
                <a:spcPts val="0"/>
              </a:spcBef>
              <a:spcAft>
                <a:spcPts val="0"/>
              </a:spcAft>
              <a:buClr>
                <a:srgbClr val="7F7F7F"/>
              </a:buClr>
              <a:buSzPts val="2200"/>
              <a:buFont typeface="Arial"/>
              <a:buNone/>
              <a:defRPr sz="2200">
                <a:solidFill>
                  <a:srgbClr val="7F7F7F"/>
                </a:solidFill>
              </a:defRPr>
            </a:lvl1pPr>
            <a:lvl2pPr lvl="1" algn="ctr">
              <a:lnSpc>
                <a:spcPct val="100000"/>
              </a:lnSpc>
              <a:spcBef>
                <a:spcPts val="0"/>
              </a:spcBef>
              <a:spcAft>
                <a:spcPts val="0"/>
              </a:spcAft>
              <a:buSzPts val="2000"/>
              <a:buFont typeface="Calibri"/>
              <a:buNone/>
              <a:defRPr sz="2000"/>
            </a:lvl2pPr>
            <a:lvl3pPr lvl="2" algn="ctr">
              <a:lnSpc>
                <a:spcPct val="100000"/>
              </a:lnSpc>
              <a:spcBef>
                <a:spcPts val="0"/>
              </a:spcBef>
              <a:spcAft>
                <a:spcPts val="0"/>
              </a:spcAft>
              <a:buSzPts val="1800"/>
              <a:buFont typeface="Calibri"/>
              <a:buNone/>
              <a:defRPr sz="1800"/>
            </a:lvl3pPr>
            <a:lvl4pPr lvl="3" algn="ctr">
              <a:lnSpc>
                <a:spcPct val="100000"/>
              </a:lnSpc>
              <a:spcBef>
                <a:spcPts val="0"/>
              </a:spcBef>
              <a:spcAft>
                <a:spcPts val="0"/>
              </a:spcAft>
              <a:buSzPts val="1600"/>
              <a:buFont typeface="Calibri"/>
              <a:buNone/>
              <a:defRPr sz="1600"/>
            </a:lvl4pPr>
            <a:lvl5pPr lvl="4" algn="ctr">
              <a:lnSpc>
                <a:spcPct val="100000"/>
              </a:lnSpc>
              <a:spcBef>
                <a:spcPts val="0"/>
              </a:spcBef>
              <a:spcAft>
                <a:spcPts val="0"/>
              </a:spcAft>
              <a:buSzPts val="1600"/>
              <a:buFont typeface="Calibri"/>
              <a:buNone/>
              <a:defRPr sz="1600"/>
            </a:lvl5pPr>
            <a:lvl6pPr lvl="5" algn="ctr">
              <a:lnSpc>
                <a:spcPct val="100000"/>
              </a:lnSpc>
              <a:spcBef>
                <a:spcPts val="0"/>
              </a:spcBef>
              <a:spcAft>
                <a:spcPts val="0"/>
              </a:spcAft>
              <a:buSzPts val="1600"/>
              <a:buFont typeface="Calibri"/>
              <a:buNone/>
              <a:defRPr sz="1600"/>
            </a:lvl6pPr>
            <a:lvl7pPr lvl="6" algn="ctr">
              <a:lnSpc>
                <a:spcPct val="100000"/>
              </a:lnSpc>
              <a:spcBef>
                <a:spcPts val="0"/>
              </a:spcBef>
              <a:spcAft>
                <a:spcPts val="0"/>
              </a:spcAft>
              <a:buSzPts val="1600"/>
              <a:buFont typeface="Calibri"/>
              <a:buNone/>
              <a:defRPr sz="1600"/>
            </a:lvl7pPr>
            <a:lvl8pPr lvl="7" algn="ctr">
              <a:lnSpc>
                <a:spcPct val="100000"/>
              </a:lnSpc>
              <a:spcBef>
                <a:spcPts val="0"/>
              </a:spcBef>
              <a:spcAft>
                <a:spcPts val="0"/>
              </a:spcAft>
              <a:buSzPts val="1600"/>
              <a:buFont typeface="Calibri"/>
              <a:buNone/>
              <a:defRPr sz="1600"/>
            </a:lvl8pPr>
            <a:lvl9pPr lvl="8" algn="ctr">
              <a:lnSpc>
                <a:spcPct val="100000"/>
              </a:lnSpc>
              <a:spcBef>
                <a:spcPts val="0"/>
              </a:spcBef>
              <a:spcAft>
                <a:spcPts val="0"/>
              </a:spcAft>
              <a:buSzPts val="1600"/>
              <a:buFont typeface="Calibri"/>
              <a:buNone/>
              <a:defRPr sz="1600"/>
            </a:lvl9pPr>
          </a:lstStyle>
          <a:p/>
        </p:txBody>
      </p:sp>
      <p:sp>
        <p:nvSpPr>
          <p:cNvPr id="20" name="Google Shape;20;p17"/>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7"/>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7"/>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3" name="Shape 23"/>
        <p:cNvGrpSpPr/>
        <p:nvPr/>
      </p:nvGrpSpPr>
      <p:grpSpPr>
        <a:xfrm>
          <a:off x="0" y="0"/>
          <a:ext cx="0" cy="0"/>
          <a:chOff x="0" y="0"/>
          <a:chExt cx="0" cy="0"/>
        </a:xfrm>
      </p:grpSpPr>
      <p:sp>
        <p:nvSpPr>
          <p:cNvPr id="24" name="Google Shape;24;p20"/>
          <p:cNvSpPr txBox="1"/>
          <p:nvPr>
            <p:ph type="title"/>
          </p:nvPr>
        </p:nvSpPr>
        <p:spPr>
          <a:xfrm>
            <a:off x="747956" y="192989"/>
            <a:ext cx="9570085" cy="51371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3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0"/>
          <p:cNvSpPr txBox="1"/>
          <p:nvPr>
            <p:ph idx="1" type="body"/>
          </p:nvPr>
        </p:nvSpPr>
        <p:spPr>
          <a:xfrm>
            <a:off x="609600" y="1577340"/>
            <a:ext cx="5303520" cy="45262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6" name="Google Shape;26;p20"/>
          <p:cNvSpPr txBox="1"/>
          <p:nvPr>
            <p:ph idx="2" type="body"/>
          </p:nvPr>
        </p:nvSpPr>
        <p:spPr>
          <a:xfrm>
            <a:off x="6278880" y="1577340"/>
            <a:ext cx="5303520" cy="45262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7" name="Google Shape;27;p20"/>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0"/>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30" name="Shape 30"/>
        <p:cNvGrpSpPr/>
        <p:nvPr/>
      </p:nvGrpSpPr>
      <p:grpSpPr>
        <a:xfrm>
          <a:off x="0" y="0"/>
          <a:ext cx="0" cy="0"/>
          <a:chOff x="0" y="0"/>
          <a:chExt cx="0" cy="0"/>
        </a:xfrm>
      </p:grpSpPr>
      <p:sp>
        <p:nvSpPr>
          <p:cNvPr id="31" name="Google Shape;31;p21"/>
          <p:cNvSpPr/>
          <p:nvPr/>
        </p:nvSpPr>
        <p:spPr>
          <a:xfrm>
            <a:off x="405384" y="0"/>
            <a:ext cx="0" cy="962025"/>
          </a:xfrm>
          <a:custGeom>
            <a:rect b="b" l="l" r="r" t="t"/>
            <a:pathLst>
              <a:path extrusionOk="0" h="962025" w="120000">
                <a:moveTo>
                  <a:pt x="0" y="0"/>
                </a:moveTo>
                <a:lnTo>
                  <a:pt x="0" y="961644"/>
                </a:lnTo>
              </a:path>
            </a:pathLst>
          </a:custGeom>
          <a:noFill/>
          <a:ln cap="flat" cmpd="sng" w="60950">
            <a:solidFill>
              <a:srgbClr val="FDA90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 name="Google Shape;32;p21"/>
          <p:cNvSpPr/>
          <p:nvPr/>
        </p:nvSpPr>
        <p:spPr>
          <a:xfrm>
            <a:off x="486155" y="0"/>
            <a:ext cx="0" cy="962025"/>
          </a:xfrm>
          <a:custGeom>
            <a:rect b="b" l="l" r="r" t="t"/>
            <a:pathLst>
              <a:path extrusionOk="0" h="962025" w="120000">
                <a:moveTo>
                  <a:pt x="0" y="0"/>
                </a:moveTo>
                <a:lnTo>
                  <a:pt x="0" y="961644"/>
                </a:lnTo>
              </a:path>
            </a:pathLst>
          </a:custGeom>
          <a:noFill/>
          <a:ln cap="flat" cmpd="sng" w="60950">
            <a:solidFill>
              <a:srgbClr val="FDA90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 name="Google Shape;33;p21"/>
          <p:cNvSpPr txBox="1"/>
          <p:nvPr>
            <p:ph type="title"/>
          </p:nvPr>
        </p:nvSpPr>
        <p:spPr>
          <a:xfrm>
            <a:off x="747956" y="192989"/>
            <a:ext cx="9570085" cy="51371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3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1"/>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1"/>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1"/>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7" name="Shape 37"/>
        <p:cNvGrpSpPr/>
        <p:nvPr/>
      </p:nvGrpSpPr>
      <p:grpSpPr>
        <a:xfrm>
          <a:off x="0" y="0"/>
          <a:ext cx="0" cy="0"/>
          <a:chOff x="0" y="0"/>
          <a:chExt cx="0" cy="0"/>
        </a:xfrm>
      </p:grpSpPr>
      <p:sp>
        <p:nvSpPr>
          <p:cNvPr id="38" name="Google Shape;38;p22"/>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2"/>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2"/>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p:nvPr/>
        </p:nvSpPr>
        <p:spPr>
          <a:xfrm>
            <a:off x="405384" y="0"/>
            <a:ext cx="0" cy="962025"/>
          </a:xfrm>
          <a:custGeom>
            <a:rect b="b" l="l" r="r" t="t"/>
            <a:pathLst>
              <a:path extrusionOk="0" h="962025" w="120000">
                <a:moveTo>
                  <a:pt x="0" y="0"/>
                </a:moveTo>
                <a:lnTo>
                  <a:pt x="0" y="961644"/>
                </a:lnTo>
              </a:path>
            </a:pathLst>
          </a:custGeom>
          <a:noFill/>
          <a:ln cap="flat" cmpd="sng" w="60950">
            <a:solidFill>
              <a:srgbClr val="BF342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 name="Google Shape;11;p16"/>
          <p:cNvSpPr txBox="1"/>
          <p:nvPr>
            <p:ph type="title"/>
          </p:nvPr>
        </p:nvSpPr>
        <p:spPr>
          <a:xfrm>
            <a:off x="747956" y="192989"/>
            <a:ext cx="9570085" cy="513715"/>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6"/>
          <p:cNvSpPr txBox="1"/>
          <p:nvPr>
            <p:ph idx="1" type="body"/>
          </p:nvPr>
        </p:nvSpPr>
        <p:spPr>
          <a:xfrm>
            <a:off x="950925" y="1740700"/>
            <a:ext cx="10290149" cy="2921635"/>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2800" u="none" cap="none" strike="noStrike">
                <a:solidFill>
                  <a:srgbClr val="E46C0A"/>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3" name="Google Shape;13;p16"/>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16"/>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2.png"/><Relationship Id="rId11" Type="http://schemas.openxmlformats.org/officeDocument/2006/relationships/image" Target="../media/image1.png"/><Relationship Id="rId22" Type="http://schemas.openxmlformats.org/officeDocument/2006/relationships/image" Target="../media/image20.png"/><Relationship Id="rId10" Type="http://schemas.openxmlformats.org/officeDocument/2006/relationships/image" Target="../media/image9.png"/><Relationship Id="rId21" Type="http://schemas.openxmlformats.org/officeDocument/2006/relationships/image" Target="../media/image12.png"/><Relationship Id="rId13" Type="http://schemas.openxmlformats.org/officeDocument/2006/relationships/image" Target="../media/image38.png"/><Relationship Id="rId12"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5.png"/><Relationship Id="rId15" Type="http://schemas.openxmlformats.org/officeDocument/2006/relationships/image" Target="../media/image5.png"/><Relationship Id="rId14" Type="http://schemas.openxmlformats.org/officeDocument/2006/relationships/image" Target="../media/image23.png"/><Relationship Id="rId17" Type="http://schemas.openxmlformats.org/officeDocument/2006/relationships/image" Target="../media/image14.png"/><Relationship Id="rId16" Type="http://schemas.openxmlformats.org/officeDocument/2006/relationships/image" Target="../media/image11.png"/><Relationship Id="rId5" Type="http://schemas.openxmlformats.org/officeDocument/2006/relationships/image" Target="../media/image17.png"/><Relationship Id="rId19" Type="http://schemas.openxmlformats.org/officeDocument/2006/relationships/image" Target="../media/image4.png"/><Relationship Id="rId6" Type="http://schemas.openxmlformats.org/officeDocument/2006/relationships/image" Target="../media/image10.png"/><Relationship Id="rId18" Type="http://schemas.openxmlformats.org/officeDocument/2006/relationships/image" Target="../media/image13.png"/><Relationship Id="rId7" Type="http://schemas.openxmlformats.org/officeDocument/2006/relationships/image" Target="../media/image16.png"/><Relationship Id="rId8"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youtube.com/watch?v=TXtEFrNeaN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6.jpg"/><Relationship Id="rId4" Type="http://schemas.openxmlformats.org/officeDocument/2006/relationships/hyperlink" Target="https://www.jbcrc.edu.tw/learn1.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grpSp>
        <p:nvGrpSpPr>
          <p:cNvPr id="46" name="Google Shape;46;p1"/>
          <p:cNvGrpSpPr/>
          <p:nvPr/>
        </p:nvGrpSpPr>
        <p:grpSpPr>
          <a:xfrm>
            <a:off x="3504451" y="4042779"/>
            <a:ext cx="750038" cy="530398"/>
            <a:chOff x="2916484" y="4316938"/>
            <a:chExt cx="1000050" cy="707197"/>
          </a:xfrm>
        </p:grpSpPr>
        <p:pic>
          <p:nvPicPr>
            <p:cNvPr id="47" name="Google Shape;47;p1"/>
            <p:cNvPicPr preferRelativeResize="0"/>
            <p:nvPr/>
          </p:nvPicPr>
          <p:blipFill rotWithShape="1">
            <a:blip r:embed="rId3">
              <a:alphaModFix/>
            </a:blip>
            <a:srcRect b="0" l="0" r="0" t="0"/>
            <a:stretch/>
          </p:blipFill>
          <p:spPr>
            <a:xfrm>
              <a:off x="3123985" y="4316938"/>
              <a:ext cx="792549" cy="707197"/>
            </a:xfrm>
            <a:prstGeom prst="rect">
              <a:avLst/>
            </a:prstGeom>
            <a:noFill/>
            <a:ln>
              <a:noFill/>
            </a:ln>
          </p:spPr>
        </p:pic>
        <p:pic>
          <p:nvPicPr>
            <p:cNvPr id="48" name="Google Shape;48;p1"/>
            <p:cNvPicPr preferRelativeResize="0"/>
            <p:nvPr/>
          </p:nvPicPr>
          <p:blipFill rotWithShape="1">
            <a:blip r:embed="rId4">
              <a:alphaModFix/>
            </a:blip>
            <a:srcRect b="0" l="0" r="0" t="0"/>
            <a:stretch/>
          </p:blipFill>
          <p:spPr>
            <a:xfrm>
              <a:off x="2916484" y="4500183"/>
              <a:ext cx="432854" cy="457240"/>
            </a:xfrm>
            <a:prstGeom prst="rect">
              <a:avLst/>
            </a:prstGeom>
            <a:noFill/>
            <a:ln>
              <a:noFill/>
            </a:ln>
          </p:spPr>
        </p:pic>
      </p:grpSp>
      <p:pic>
        <p:nvPicPr>
          <p:cNvPr id="49" name="Google Shape;49;p1"/>
          <p:cNvPicPr preferRelativeResize="0"/>
          <p:nvPr/>
        </p:nvPicPr>
        <p:blipFill rotWithShape="1">
          <a:blip r:embed="rId5">
            <a:alphaModFix/>
          </a:blip>
          <a:srcRect b="0" l="0" r="0" t="0"/>
          <a:stretch/>
        </p:blipFill>
        <p:spPr>
          <a:xfrm>
            <a:off x="1161761" y="257363"/>
            <a:ext cx="9432275" cy="4357925"/>
          </a:xfrm>
          <a:prstGeom prst="rect">
            <a:avLst/>
          </a:prstGeom>
          <a:noFill/>
          <a:ln>
            <a:noFill/>
          </a:ln>
        </p:spPr>
      </p:pic>
      <p:sp>
        <p:nvSpPr>
          <p:cNvPr id="50" name="Google Shape;50;p1"/>
          <p:cNvSpPr txBox="1"/>
          <p:nvPr/>
        </p:nvSpPr>
        <p:spPr>
          <a:xfrm>
            <a:off x="1472974" y="1697780"/>
            <a:ext cx="9083100" cy="1585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700"/>
              <a:buFont typeface="Arial"/>
              <a:buNone/>
            </a:pPr>
            <a:r>
              <a:rPr b="1" i="0" lang="zh-TW" sz="9700" u="none" cap="none" strike="noStrike">
                <a:solidFill>
                  <a:srgbClr val="974806"/>
                </a:solidFill>
                <a:latin typeface="Microsoft JhengHei"/>
                <a:ea typeface="Microsoft JhengHei"/>
                <a:cs typeface="Microsoft JhengHei"/>
                <a:sym typeface="Microsoft JhengHei"/>
              </a:rPr>
              <a:t>  班群怎麼選？</a:t>
            </a:r>
            <a:endParaRPr b="1" i="0" sz="9700" u="none" cap="none" strike="noStrike">
              <a:solidFill>
                <a:srgbClr val="974806"/>
              </a:solidFill>
              <a:latin typeface="Microsoft JhengHei"/>
              <a:ea typeface="Microsoft JhengHei"/>
              <a:cs typeface="Microsoft JhengHei"/>
              <a:sym typeface="Microsoft JhengHei"/>
            </a:endParaRPr>
          </a:p>
        </p:txBody>
      </p:sp>
      <p:pic>
        <p:nvPicPr>
          <p:cNvPr id="51" name="Google Shape;51;p1"/>
          <p:cNvPicPr preferRelativeResize="0"/>
          <p:nvPr/>
        </p:nvPicPr>
        <p:blipFill rotWithShape="1">
          <a:blip r:embed="rId6">
            <a:alphaModFix/>
          </a:blip>
          <a:srcRect b="0" l="0" r="0" t="0"/>
          <a:stretch/>
        </p:blipFill>
        <p:spPr>
          <a:xfrm>
            <a:off x="9037377" y="3656677"/>
            <a:ext cx="507536" cy="429806"/>
          </a:xfrm>
          <a:prstGeom prst="rect">
            <a:avLst/>
          </a:prstGeom>
          <a:noFill/>
          <a:ln>
            <a:noFill/>
          </a:ln>
        </p:spPr>
      </p:pic>
      <p:grpSp>
        <p:nvGrpSpPr>
          <p:cNvPr id="52" name="Google Shape;52;p1"/>
          <p:cNvGrpSpPr/>
          <p:nvPr/>
        </p:nvGrpSpPr>
        <p:grpSpPr>
          <a:xfrm>
            <a:off x="5607100" y="4417648"/>
            <a:ext cx="644708" cy="487967"/>
            <a:chOff x="5986871" y="4695632"/>
            <a:chExt cx="859611" cy="650622"/>
          </a:xfrm>
        </p:grpSpPr>
        <p:pic>
          <p:nvPicPr>
            <p:cNvPr id="53" name="Google Shape;53;p1"/>
            <p:cNvPicPr preferRelativeResize="0"/>
            <p:nvPr/>
          </p:nvPicPr>
          <p:blipFill rotWithShape="1">
            <a:blip r:embed="rId7">
              <a:alphaModFix/>
            </a:blip>
            <a:srcRect b="0" l="0" r="0" t="0"/>
            <a:stretch/>
          </p:blipFill>
          <p:spPr>
            <a:xfrm>
              <a:off x="5986871" y="4695632"/>
              <a:ext cx="859611" cy="542591"/>
            </a:xfrm>
            <a:prstGeom prst="rect">
              <a:avLst/>
            </a:prstGeom>
            <a:noFill/>
            <a:ln>
              <a:noFill/>
            </a:ln>
          </p:spPr>
        </p:pic>
        <p:pic>
          <p:nvPicPr>
            <p:cNvPr id="54" name="Google Shape;54;p1"/>
            <p:cNvPicPr preferRelativeResize="0"/>
            <p:nvPr/>
          </p:nvPicPr>
          <p:blipFill rotWithShape="1">
            <a:blip r:embed="rId8">
              <a:alphaModFix/>
            </a:blip>
            <a:srcRect b="0" l="0" r="0" t="0"/>
            <a:stretch/>
          </p:blipFill>
          <p:spPr>
            <a:xfrm>
              <a:off x="6655353" y="5151165"/>
              <a:ext cx="170703" cy="195089"/>
            </a:xfrm>
            <a:prstGeom prst="rect">
              <a:avLst/>
            </a:prstGeom>
            <a:noFill/>
            <a:ln>
              <a:noFill/>
            </a:ln>
          </p:spPr>
        </p:pic>
      </p:grpSp>
      <p:pic>
        <p:nvPicPr>
          <p:cNvPr id="55" name="Google Shape;55;p1"/>
          <p:cNvPicPr preferRelativeResize="0"/>
          <p:nvPr/>
        </p:nvPicPr>
        <p:blipFill rotWithShape="1">
          <a:blip r:embed="rId9">
            <a:alphaModFix/>
          </a:blip>
          <a:srcRect b="0" l="0" r="0" t="0"/>
          <a:stretch/>
        </p:blipFill>
        <p:spPr>
          <a:xfrm>
            <a:off x="2564908" y="2404260"/>
            <a:ext cx="510360" cy="740729"/>
          </a:xfrm>
          <a:prstGeom prst="rect">
            <a:avLst/>
          </a:prstGeom>
          <a:noFill/>
          <a:ln>
            <a:noFill/>
          </a:ln>
        </p:spPr>
      </p:pic>
      <p:pic>
        <p:nvPicPr>
          <p:cNvPr id="56" name="Google Shape;56;p1"/>
          <p:cNvPicPr preferRelativeResize="0"/>
          <p:nvPr/>
        </p:nvPicPr>
        <p:blipFill rotWithShape="1">
          <a:blip r:embed="rId10">
            <a:alphaModFix/>
          </a:blip>
          <a:srcRect b="0" l="0" r="0" t="0"/>
          <a:stretch/>
        </p:blipFill>
        <p:spPr>
          <a:xfrm rot="-830654">
            <a:off x="9180777" y="1928068"/>
            <a:ext cx="448095" cy="553260"/>
          </a:xfrm>
          <a:prstGeom prst="rect">
            <a:avLst/>
          </a:prstGeom>
          <a:noFill/>
          <a:ln>
            <a:noFill/>
          </a:ln>
        </p:spPr>
      </p:pic>
      <p:pic>
        <p:nvPicPr>
          <p:cNvPr id="57" name="Google Shape;57;p1"/>
          <p:cNvPicPr preferRelativeResize="0"/>
          <p:nvPr/>
        </p:nvPicPr>
        <p:blipFill rotWithShape="1">
          <a:blip r:embed="rId11">
            <a:alphaModFix/>
          </a:blip>
          <a:srcRect b="0" l="0" r="0" t="0"/>
          <a:stretch/>
        </p:blipFill>
        <p:spPr>
          <a:xfrm rot="-772774">
            <a:off x="-37393" y="479853"/>
            <a:ext cx="2111542" cy="1532824"/>
          </a:xfrm>
          <a:prstGeom prst="rect">
            <a:avLst/>
          </a:prstGeom>
          <a:noFill/>
          <a:ln>
            <a:noFill/>
          </a:ln>
        </p:spPr>
      </p:pic>
      <p:pic>
        <p:nvPicPr>
          <p:cNvPr id="58" name="Google Shape;58;p1"/>
          <p:cNvPicPr preferRelativeResize="0"/>
          <p:nvPr/>
        </p:nvPicPr>
        <p:blipFill rotWithShape="1">
          <a:blip r:embed="rId12">
            <a:alphaModFix/>
          </a:blip>
          <a:srcRect b="0" l="0" r="0" t="0"/>
          <a:stretch/>
        </p:blipFill>
        <p:spPr>
          <a:xfrm rot="893202">
            <a:off x="10248050" y="570656"/>
            <a:ext cx="1083658" cy="685859"/>
          </a:xfrm>
          <a:prstGeom prst="rect">
            <a:avLst/>
          </a:prstGeom>
          <a:noFill/>
          <a:ln>
            <a:noFill/>
          </a:ln>
        </p:spPr>
      </p:pic>
      <p:pic>
        <p:nvPicPr>
          <p:cNvPr id="59" name="Google Shape;59;p1"/>
          <p:cNvPicPr preferRelativeResize="0"/>
          <p:nvPr/>
        </p:nvPicPr>
        <p:blipFill rotWithShape="1">
          <a:blip r:embed="rId13">
            <a:alphaModFix/>
          </a:blip>
          <a:srcRect b="0" l="0" r="0" t="0"/>
          <a:stretch/>
        </p:blipFill>
        <p:spPr>
          <a:xfrm rot="-1396896">
            <a:off x="8576526" y="4495925"/>
            <a:ext cx="611436" cy="807618"/>
          </a:xfrm>
          <a:prstGeom prst="rect">
            <a:avLst/>
          </a:prstGeom>
          <a:noFill/>
          <a:ln>
            <a:noFill/>
          </a:ln>
        </p:spPr>
      </p:pic>
      <p:pic>
        <p:nvPicPr>
          <p:cNvPr id="60" name="Google Shape;60;p1"/>
          <p:cNvPicPr preferRelativeResize="0"/>
          <p:nvPr/>
        </p:nvPicPr>
        <p:blipFill rotWithShape="1">
          <a:blip r:embed="rId14">
            <a:alphaModFix/>
          </a:blip>
          <a:srcRect b="0" l="0" r="0" t="0"/>
          <a:stretch/>
        </p:blipFill>
        <p:spPr>
          <a:xfrm>
            <a:off x="8547771" y="1384204"/>
            <a:ext cx="429806" cy="434378"/>
          </a:xfrm>
          <a:prstGeom prst="rect">
            <a:avLst/>
          </a:prstGeom>
          <a:noFill/>
          <a:ln>
            <a:noFill/>
          </a:ln>
        </p:spPr>
      </p:pic>
      <p:pic>
        <p:nvPicPr>
          <p:cNvPr id="61" name="Google Shape;61;p1"/>
          <p:cNvPicPr preferRelativeResize="0"/>
          <p:nvPr/>
        </p:nvPicPr>
        <p:blipFill rotWithShape="1">
          <a:blip r:embed="rId15">
            <a:alphaModFix/>
          </a:blip>
          <a:srcRect b="0" l="0" r="0" t="0"/>
          <a:stretch/>
        </p:blipFill>
        <p:spPr>
          <a:xfrm rot="-291936">
            <a:off x="10856880" y="3699199"/>
            <a:ext cx="1033361" cy="727011"/>
          </a:xfrm>
          <a:prstGeom prst="rect">
            <a:avLst/>
          </a:prstGeom>
          <a:noFill/>
          <a:ln>
            <a:noFill/>
          </a:ln>
        </p:spPr>
      </p:pic>
      <p:grpSp>
        <p:nvGrpSpPr>
          <p:cNvPr id="62" name="Google Shape;62;p1"/>
          <p:cNvGrpSpPr/>
          <p:nvPr/>
        </p:nvGrpSpPr>
        <p:grpSpPr>
          <a:xfrm>
            <a:off x="3246620" y="976830"/>
            <a:ext cx="1287431" cy="786452"/>
            <a:chOff x="2780534" y="709981"/>
            <a:chExt cx="1716575" cy="1048603"/>
          </a:xfrm>
        </p:grpSpPr>
        <p:pic>
          <p:nvPicPr>
            <p:cNvPr id="63" name="Google Shape;63;p1"/>
            <p:cNvPicPr preferRelativeResize="0"/>
            <p:nvPr/>
          </p:nvPicPr>
          <p:blipFill rotWithShape="1">
            <a:blip r:embed="rId16">
              <a:alphaModFix/>
            </a:blip>
            <a:srcRect b="0" l="0" r="0" t="0"/>
            <a:stretch/>
          </p:blipFill>
          <p:spPr>
            <a:xfrm>
              <a:off x="2780534" y="709981"/>
              <a:ext cx="1566808" cy="1048603"/>
            </a:xfrm>
            <a:prstGeom prst="rect">
              <a:avLst/>
            </a:prstGeom>
            <a:noFill/>
            <a:ln>
              <a:noFill/>
            </a:ln>
          </p:spPr>
        </p:pic>
        <p:pic>
          <p:nvPicPr>
            <p:cNvPr id="64" name="Google Shape;64;p1"/>
            <p:cNvPicPr preferRelativeResize="0"/>
            <p:nvPr/>
          </p:nvPicPr>
          <p:blipFill rotWithShape="1">
            <a:blip r:embed="rId17">
              <a:alphaModFix/>
            </a:blip>
            <a:srcRect b="0" l="0" r="0" t="0"/>
            <a:stretch/>
          </p:blipFill>
          <p:spPr>
            <a:xfrm>
              <a:off x="2832408" y="1103620"/>
              <a:ext cx="243861" cy="243861"/>
            </a:xfrm>
            <a:prstGeom prst="rect">
              <a:avLst/>
            </a:prstGeom>
            <a:noFill/>
            <a:ln>
              <a:noFill/>
            </a:ln>
          </p:spPr>
        </p:pic>
        <p:pic>
          <p:nvPicPr>
            <p:cNvPr id="65" name="Google Shape;65;p1"/>
            <p:cNvPicPr preferRelativeResize="0"/>
            <p:nvPr/>
          </p:nvPicPr>
          <p:blipFill rotWithShape="1">
            <a:blip r:embed="rId18">
              <a:alphaModFix/>
            </a:blip>
            <a:srcRect b="0" l="0" r="0" t="0"/>
            <a:stretch/>
          </p:blipFill>
          <p:spPr>
            <a:xfrm>
              <a:off x="2806441" y="1075779"/>
              <a:ext cx="140220" cy="164606"/>
            </a:xfrm>
            <a:prstGeom prst="rect">
              <a:avLst/>
            </a:prstGeom>
            <a:noFill/>
            <a:ln>
              <a:noFill/>
            </a:ln>
          </p:spPr>
        </p:pic>
        <p:pic>
          <p:nvPicPr>
            <p:cNvPr id="66" name="Google Shape;66;p1"/>
            <p:cNvPicPr preferRelativeResize="0"/>
            <p:nvPr/>
          </p:nvPicPr>
          <p:blipFill rotWithShape="1">
            <a:blip r:embed="rId19">
              <a:alphaModFix/>
            </a:blip>
            <a:srcRect b="0" l="0" r="0" t="0"/>
            <a:stretch/>
          </p:blipFill>
          <p:spPr>
            <a:xfrm>
              <a:off x="4369082" y="1304753"/>
              <a:ext cx="128027" cy="335309"/>
            </a:xfrm>
            <a:prstGeom prst="rect">
              <a:avLst/>
            </a:prstGeom>
            <a:noFill/>
            <a:ln>
              <a:noFill/>
            </a:ln>
          </p:spPr>
        </p:pic>
      </p:grpSp>
      <p:pic>
        <p:nvPicPr>
          <p:cNvPr id="67" name="Google Shape;67;p1"/>
          <p:cNvPicPr preferRelativeResize="0"/>
          <p:nvPr/>
        </p:nvPicPr>
        <p:blipFill rotWithShape="1">
          <a:blip r:embed="rId20">
            <a:alphaModFix/>
          </a:blip>
          <a:srcRect b="0" l="0" r="0" t="0"/>
          <a:stretch/>
        </p:blipFill>
        <p:spPr>
          <a:xfrm>
            <a:off x="5562238" y="1014394"/>
            <a:ext cx="631322" cy="736543"/>
          </a:xfrm>
          <a:prstGeom prst="rect">
            <a:avLst/>
          </a:prstGeom>
          <a:noFill/>
          <a:ln>
            <a:noFill/>
          </a:ln>
        </p:spPr>
      </p:pic>
      <p:pic>
        <p:nvPicPr>
          <p:cNvPr id="68" name="Google Shape;68;p1"/>
          <p:cNvPicPr preferRelativeResize="0"/>
          <p:nvPr/>
        </p:nvPicPr>
        <p:blipFill rotWithShape="1">
          <a:blip r:embed="rId21">
            <a:alphaModFix/>
          </a:blip>
          <a:srcRect b="0" l="0" r="0" t="0"/>
          <a:stretch/>
        </p:blipFill>
        <p:spPr>
          <a:xfrm>
            <a:off x="879237" y="3105836"/>
            <a:ext cx="1609484" cy="713294"/>
          </a:xfrm>
          <a:prstGeom prst="rect">
            <a:avLst/>
          </a:prstGeom>
          <a:noFill/>
          <a:ln>
            <a:noFill/>
          </a:ln>
        </p:spPr>
      </p:pic>
      <p:pic>
        <p:nvPicPr>
          <p:cNvPr id="69" name="Google Shape;69;p1"/>
          <p:cNvPicPr preferRelativeResize="0"/>
          <p:nvPr/>
        </p:nvPicPr>
        <p:blipFill rotWithShape="1">
          <a:blip r:embed="rId22">
            <a:alphaModFix/>
          </a:blip>
          <a:srcRect b="0" l="0" r="0" t="0"/>
          <a:stretch/>
        </p:blipFill>
        <p:spPr>
          <a:xfrm>
            <a:off x="-233553" y="4576474"/>
            <a:ext cx="2239250" cy="2239250"/>
          </a:xfrm>
          <a:prstGeom prst="rect">
            <a:avLst/>
          </a:prstGeom>
          <a:noFill/>
          <a:ln>
            <a:noFill/>
          </a:ln>
        </p:spPr>
      </p:pic>
      <p:sp>
        <p:nvSpPr>
          <p:cNvPr id="70" name="Google Shape;70;p1"/>
          <p:cNvSpPr txBox="1"/>
          <p:nvPr/>
        </p:nvSpPr>
        <p:spPr>
          <a:xfrm>
            <a:off x="1945800" y="4658100"/>
            <a:ext cx="9973500" cy="206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t/>
            </a:r>
            <a:endParaRPr b="1" i="0" sz="4800" u="none" cap="none" strike="noStrike">
              <a:solidFill>
                <a:srgbClr val="0D0D0D"/>
              </a:solidFill>
              <a:latin typeface="DFKai-SB"/>
              <a:ea typeface="DFKai-SB"/>
              <a:cs typeface="DFKai-SB"/>
              <a:sym typeface="DFKai-SB"/>
            </a:endParaRPr>
          </a:p>
          <a:p>
            <a:pPr indent="0" lvl="0" marL="0" marR="0" rtl="0" algn="l">
              <a:lnSpc>
                <a:spcPct val="100000"/>
              </a:lnSpc>
              <a:spcBef>
                <a:spcPts val="0"/>
              </a:spcBef>
              <a:spcAft>
                <a:spcPts val="0"/>
              </a:spcAft>
              <a:buClr>
                <a:srgbClr val="000000"/>
              </a:buClr>
              <a:buSzPts val="4800"/>
              <a:buFont typeface="Arial"/>
              <a:buNone/>
            </a:pPr>
            <a:r>
              <a:rPr b="1" i="0" lang="zh-TW" sz="4800" u="none" cap="none" strike="noStrike">
                <a:solidFill>
                  <a:srgbClr val="0D0D0D"/>
                </a:solidFill>
                <a:latin typeface="DFKai-SB"/>
                <a:ea typeface="DFKai-SB"/>
                <a:cs typeface="DFKai-SB"/>
                <a:sym typeface="DFKai-SB"/>
              </a:rPr>
              <a:t> 課程諮詢</a:t>
            </a:r>
            <a:endParaRPr b="1" i="0" sz="4800" u="none" cap="none" strike="noStrike">
              <a:solidFill>
                <a:srgbClr val="0D0D0D"/>
              </a:solidFill>
              <a:latin typeface="DFKai-SB"/>
              <a:ea typeface="DFKai-SB"/>
              <a:cs typeface="DFKai-SB"/>
              <a:sym typeface="DFKai-SB"/>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7030A0"/>
              </a:solidFill>
              <a:latin typeface="DFKai-SB"/>
              <a:ea typeface="DFKai-SB"/>
              <a:cs typeface="DFKai-SB"/>
              <a:sym typeface="DFKai-SB"/>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
          <p:cNvSpPr txBox="1"/>
          <p:nvPr>
            <p:ph type="ctrTitle"/>
          </p:nvPr>
        </p:nvSpPr>
        <p:spPr>
          <a:xfrm>
            <a:off x="1751012" y="1300785"/>
            <a:ext cx="8690100" cy="2509200"/>
          </a:xfrm>
          <a:prstGeom prst="rect">
            <a:avLst/>
          </a:prstGeom>
          <a:noFill/>
          <a:ln>
            <a:noFill/>
          </a:ln>
        </p:spPr>
        <p:txBody>
          <a:bodyPr anchorCtr="0" anchor="b" bIns="0" lIns="0" spcFirstLastPara="1" rIns="0" wrap="square" tIns="0">
            <a:normAutofit/>
          </a:bodyPr>
          <a:lstStyle/>
          <a:p>
            <a:pPr indent="0" lvl="0" marL="0" rtl="0" algn="ctr">
              <a:lnSpc>
                <a:spcPct val="100000"/>
              </a:lnSpc>
              <a:spcBef>
                <a:spcPts val="0"/>
              </a:spcBef>
              <a:spcAft>
                <a:spcPts val="0"/>
              </a:spcAft>
              <a:buSzPts val="1400"/>
              <a:buNone/>
            </a:pPr>
            <a:r>
              <a:rPr b="1" lang="zh-TW" sz="8400">
                <a:latin typeface="Microsoft JhengHei"/>
                <a:ea typeface="Microsoft JhengHei"/>
                <a:cs typeface="Microsoft JhengHei"/>
                <a:sym typeface="Microsoft JhengHei"/>
              </a:rPr>
              <a:t>同學可以怎麼做?</a:t>
            </a:r>
            <a:endParaRPr b="1" sz="8400">
              <a:latin typeface="Microsoft JhengHei"/>
              <a:ea typeface="Microsoft JhengHei"/>
              <a:cs typeface="Microsoft JhengHei"/>
              <a:sym typeface="Microsoft JhengHe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ph idx="1" type="body"/>
          </p:nvPr>
        </p:nvSpPr>
        <p:spPr>
          <a:xfrm>
            <a:off x="720038" y="2405544"/>
            <a:ext cx="11041710" cy="2769989"/>
          </a:xfrm>
          <a:prstGeom prst="rect">
            <a:avLst/>
          </a:prstGeom>
          <a:noFill/>
          <a:ln>
            <a:noFill/>
          </a:ln>
        </p:spPr>
        <p:txBody>
          <a:bodyPr anchorCtr="0" anchor="t" bIns="0" lIns="0" spcFirstLastPara="1" rIns="0" wrap="square" tIns="0">
            <a:spAutoFit/>
          </a:bodyPr>
          <a:lstStyle/>
          <a:p>
            <a:pPr indent="-228600" lvl="0" marL="457200" rtl="0" algn="l">
              <a:lnSpc>
                <a:spcPct val="100000"/>
              </a:lnSpc>
              <a:spcBef>
                <a:spcPts val="0"/>
              </a:spcBef>
              <a:spcAft>
                <a:spcPts val="0"/>
              </a:spcAft>
              <a:buSzPts val="1400"/>
              <a:buNone/>
            </a:pPr>
            <a:r>
              <a:rPr b="1" lang="zh-TW" sz="6000" u="sng">
                <a:solidFill>
                  <a:srgbClr val="0C0C0C"/>
                </a:solidFill>
                <a:hlinkClick r:id="rId3">
                  <a:extLst>
                    <a:ext uri="{A12FA001-AC4F-418D-AE19-62706E023703}">
                      <ahyp:hlinkClr val="tx"/>
                    </a:ext>
                  </a:extLst>
                </a:hlinkClick>
              </a:rPr>
              <a:t>https://www.youtube.com/watch?v=TXtEFrNeaN8</a:t>
            </a:r>
            <a:endParaRPr b="1" sz="6000">
              <a:solidFill>
                <a:srgbClr val="0C0C0C"/>
              </a:solidFill>
            </a:endParaRPr>
          </a:p>
          <a:p>
            <a:pPr indent="-228600" lvl="0" marL="457200" rtl="0" algn="l">
              <a:lnSpc>
                <a:spcPct val="100000"/>
              </a:lnSpc>
              <a:spcBef>
                <a:spcPts val="0"/>
              </a:spcBef>
              <a:spcAft>
                <a:spcPts val="0"/>
              </a:spcAft>
              <a:buSzPts val="1400"/>
              <a:buNone/>
            </a:pPr>
            <a:r>
              <a:t/>
            </a:r>
            <a:endParaRPr b="1" sz="6000">
              <a:solidFill>
                <a:srgbClr val="0C0C0C"/>
              </a:solidFill>
            </a:endParaRPr>
          </a:p>
        </p:txBody>
      </p:sp>
      <p:sp>
        <p:nvSpPr>
          <p:cNvPr id="139" name="Google Shape;139;p25"/>
          <p:cNvSpPr txBox="1"/>
          <p:nvPr>
            <p:ph type="title"/>
          </p:nvPr>
        </p:nvSpPr>
        <p:spPr>
          <a:xfrm>
            <a:off x="729550" y="708317"/>
            <a:ext cx="9570000" cy="20319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SzPts val="1400"/>
              <a:buNone/>
            </a:pPr>
            <a:r>
              <a:rPr lang="zh-TW" sz="6600"/>
              <a:t>   Collego的應用</a:t>
            </a:r>
            <a:br>
              <a:rPr lang="zh-TW" sz="6600"/>
            </a:br>
            <a:endParaRPr sz="6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9"/>
          <p:cNvSpPr txBox="1"/>
          <p:nvPr>
            <p:ph idx="1" type="subTitle"/>
          </p:nvPr>
        </p:nvSpPr>
        <p:spPr>
          <a:xfrm>
            <a:off x="1307625" y="2133875"/>
            <a:ext cx="9844500" cy="22725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200"/>
              <a:buNone/>
            </a:pPr>
            <a:r>
              <a:rPr b="1" lang="zh-TW" sz="12000">
                <a:solidFill>
                  <a:srgbClr val="666666"/>
                </a:solidFill>
              </a:rPr>
              <a:t>學系探索眉角</a:t>
            </a:r>
            <a:endParaRPr b="1" sz="12000">
              <a:solidFill>
                <a:srgbClr val="666666"/>
              </a:solidFill>
            </a:endParaRPr>
          </a:p>
        </p:txBody>
      </p:sp>
      <p:sp>
        <p:nvSpPr>
          <p:cNvPr id="146" name="Google Shape;146;p9"/>
          <p:cNvSpPr txBox="1"/>
          <p:nvPr/>
        </p:nvSpPr>
        <p:spPr>
          <a:xfrm>
            <a:off x="2457450" y="3914475"/>
            <a:ext cx="72771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t/>
            </a:r>
            <a:endParaRPr b="1" i="0" sz="6000" u="none" cap="none" strike="noStrike">
              <a:solidFill>
                <a:srgbClr val="0B5394"/>
              </a:solidFill>
              <a:latin typeface="Microsoft JhengHei"/>
              <a:ea typeface="Microsoft JhengHei"/>
              <a:cs typeface="Microsoft JhengHei"/>
              <a:sym typeface="Microsoft JhengHe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4"/>
          <p:cNvSpPr txBox="1"/>
          <p:nvPr>
            <p:ph type="ctrTitle"/>
          </p:nvPr>
        </p:nvSpPr>
        <p:spPr>
          <a:xfrm>
            <a:off x="1749600" y="1300785"/>
            <a:ext cx="8690100" cy="25092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990"/>
              <a:buNone/>
            </a:pPr>
            <a:r>
              <a:t/>
            </a:r>
            <a:endParaRPr sz="4420"/>
          </a:p>
          <a:p>
            <a:pPr indent="0" lvl="0" marL="0" rtl="0" algn="l">
              <a:lnSpc>
                <a:spcPct val="100000"/>
              </a:lnSpc>
              <a:spcBef>
                <a:spcPts val="0"/>
              </a:spcBef>
              <a:spcAft>
                <a:spcPts val="0"/>
              </a:spcAft>
              <a:buSzPts val="990"/>
              <a:buNone/>
            </a:pPr>
            <a:r>
              <a:t/>
            </a:r>
            <a:endParaRPr sz="4420"/>
          </a:p>
          <a:p>
            <a:pPr indent="0" lvl="0" marL="0" rtl="0" algn="l">
              <a:lnSpc>
                <a:spcPct val="100000"/>
              </a:lnSpc>
              <a:spcBef>
                <a:spcPts val="0"/>
              </a:spcBef>
              <a:spcAft>
                <a:spcPts val="0"/>
              </a:spcAft>
              <a:buSzPts val="990"/>
              <a:buNone/>
            </a:pPr>
            <a:r>
              <a:t/>
            </a:r>
            <a:endParaRPr sz="4420"/>
          </a:p>
          <a:p>
            <a:pPr indent="0" lvl="0" marL="0" rtl="0" algn="l">
              <a:lnSpc>
                <a:spcPct val="100000"/>
              </a:lnSpc>
              <a:spcBef>
                <a:spcPts val="0"/>
              </a:spcBef>
              <a:spcAft>
                <a:spcPts val="0"/>
              </a:spcAft>
              <a:buSzPts val="990"/>
              <a:buNone/>
            </a:pPr>
            <a:r>
              <a:t/>
            </a:r>
            <a:endParaRPr sz="4420"/>
          </a:p>
          <a:p>
            <a:pPr indent="0" lvl="0" marL="0" rtl="0" algn="l">
              <a:lnSpc>
                <a:spcPct val="100000"/>
              </a:lnSpc>
              <a:spcBef>
                <a:spcPts val="0"/>
              </a:spcBef>
              <a:spcAft>
                <a:spcPts val="0"/>
              </a:spcAft>
              <a:buSzPts val="990"/>
              <a:buNone/>
            </a:pPr>
            <a:r>
              <a:t/>
            </a:r>
            <a:endParaRPr sz="4420"/>
          </a:p>
          <a:p>
            <a:pPr indent="0" lvl="0" marL="0" rtl="0" algn="l">
              <a:lnSpc>
                <a:spcPct val="100000"/>
              </a:lnSpc>
              <a:spcBef>
                <a:spcPts val="0"/>
              </a:spcBef>
              <a:spcAft>
                <a:spcPts val="0"/>
              </a:spcAft>
              <a:buSzPts val="990"/>
              <a:buNone/>
            </a:pPr>
            <a:r>
              <a:t/>
            </a:r>
            <a:endParaRPr sz="4420"/>
          </a:p>
          <a:p>
            <a:pPr indent="0" lvl="0" marL="0" rtl="0" algn="l">
              <a:lnSpc>
                <a:spcPct val="100000"/>
              </a:lnSpc>
              <a:spcBef>
                <a:spcPts val="0"/>
              </a:spcBef>
              <a:spcAft>
                <a:spcPts val="0"/>
              </a:spcAft>
              <a:buSzPts val="990"/>
              <a:buNone/>
            </a:pPr>
            <a:r>
              <a:t/>
            </a:r>
            <a:endParaRPr sz="4320"/>
          </a:p>
        </p:txBody>
      </p:sp>
      <p:sp>
        <p:nvSpPr>
          <p:cNvPr id="153" name="Google Shape;153;p4"/>
          <p:cNvSpPr txBox="1"/>
          <p:nvPr>
            <p:ph idx="1" type="subTitle"/>
          </p:nvPr>
        </p:nvSpPr>
        <p:spPr>
          <a:xfrm>
            <a:off x="642950" y="1694500"/>
            <a:ext cx="10858500" cy="4536618"/>
          </a:xfrm>
          <a:prstGeom prst="rect">
            <a:avLst/>
          </a:prstGeom>
          <a:noFill/>
          <a:ln>
            <a:noFill/>
          </a:ln>
        </p:spPr>
        <p:txBody>
          <a:bodyPr anchorCtr="0" anchor="t" bIns="0" lIns="0" spcFirstLastPara="1" rIns="0" wrap="square" tIns="0">
            <a:noAutofit/>
          </a:bodyPr>
          <a:lstStyle/>
          <a:p>
            <a:pPr indent="-719999" lvl="0" marL="809999" rtl="0" algn="l">
              <a:lnSpc>
                <a:spcPct val="100000"/>
              </a:lnSpc>
              <a:spcBef>
                <a:spcPts val="0"/>
              </a:spcBef>
              <a:spcAft>
                <a:spcPts val="0"/>
              </a:spcAft>
              <a:buSzPts val="2200"/>
              <a:buNone/>
            </a:pPr>
            <a:r>
              <a:rPr lang="zh-TW" sz="3600"/>
              <a:t> </a:t>
            </a:r>
            <a:r>
              <a:rPr b="1" lang="zh-TW" sz="4800">
                <a:solidFill>
                  <a:srgbClr val="000000"/>
                </a:solidFill>
              </a:rPr>
              <a:t>  </a:t>
            </a:r>
            <a:endParaRPr b="1" sz="4800">
              <a:solidFill>
                <a:srgbClr val="000000"/>
              </a:solidFill>
            </a:endParaRPr>
          </a:p>
          <a:p>
            <a:pPr indent="-719999" lvl="0" marL="809999" rtl="0" algn="l">
              <a:lnSpc>
                <a:spcPct val="100000"/>
              </a:lnSpc>
              <a:spcBef>
                <a:spcPts val="0"/>
              </a:spcBef>
              <a:spcAft>
                <a:spcPts val="0"/>
              </a:spcAft>
              <a:buSzPts val="2200"/>
              <a:buNone/>
            </a:pPr>
            <a:r>
              <a:rPr b="1" lang="zh-TW" sz="4800">
                <a:solidFill>
                  <a:srgbClr val="000000"/>
                </a:solidFill>
              </a:rPr>
              <a:t>        各大學校系所公布的</a:t>
            </a:r>
            <a:r>
              <a:rPr b="1" lang="zh-TW" sz="5900">
                <a:solidFill>
                  <a:srgbClr val="980000"/>
                </a:solidFill>
              </a:rPr>
              <a:t>參採</a:t>
            </a:r>
            <a:r>
              <a:rPr b="1" lang="zh-TW" sz="4800">
                <a:solidFill>
                  <a:srgbClr val="000000"/>
                </a:solidFill>
              </a:rPr>
              <a:t>項目</a:t>
            </a:r>
            <a:endParaRPr b="1" sz="4800">
              <a:solidFill>
                <a:srgbClr val="000000"/>
              </a:solidFill>
            </a:endParaRPr>
          </a:p>
          <a:p>
            <a:pPr indent="0" lvl="0" marL="0" rtl="0" algn="ctr">
              <a:lnSpc>
                <a:spcPct val="100000"/>
              </a:lnSpc>
              <a:spcBef>
                <a:spcPts val="0"/>
              </a:spcBef>
              <a:spcAft>
                <a:spcPts val="0"/>
              </a:spcAft>
              <a:buClr>
                <a:schemeClr val="dk1"/>
              </a:buClr>
              <a:buSzPts val="1100"/>
              <a:buFont typeface="Arial"/>
              <a:buNone/>
            </a:pPr>
            <a:r>
              <a:t/>
            </a:r>
            <a:endParaRPr sz="3600"/>
          </a:p>
          <a:p>
            <a:pPr indent="0" lvl="0" marL="0" rtl="0" algn="ctr">
              <a:lnSpc>
                <a:spcPct val="100000"/>
              </a:lnSpc>
              <a:spcBef>
                <a:spcPts val="0"/>
              </a:spcBef>
              <a:spcAft>
                <a:spcPts val="0"/>
              </a:spcAft>
              <a:buSzPts val="2200"/>
              <a:buNone/>
            </a:pPr>
            <a:r>
              <a:rPr lang="zh-TW" sz="3600"/>
              <a:t> </a:t>
            </a:r>
            <a:endParaRPr sz="3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3720cbf268e_0_6"/>
          <p:cNvSpPr txBox="1"/>
          <p:nvPr>
            <p:ph type="ctrTitle"/>
          </p:nvPr>
        </p:nvSpPr>
        <p:spPr>
          <a:xfrm>
            <a:off x="1751012" y="1300785"/>
            <a:ext cx="8690100" cy="2509200"/>
          </a:xfrm>
          <a:prstGeom prst="rect">
            <a:avLst/>
          </a:prstGeom>
          <a:noFill/>
          <a:ln>
            <a:noFill/>
          </a:ln>
        </p:spPr>
        <p:txBody>
          <a:bodyPr anchorCtr="0" anchor="b" bIns="0" lIns="0" spcFirstLastPara="1" rIns="0" wrap="square" tIns="0">
            <a:normAutofit/>
          </a:bodyPr>
          <a:lstStyle/>
          <a:p>
            <a:pPr indent="0" lvl="0" marL="0" rtl="0" algn="ctr">
              <a:lnSpc>
                <a:spcPct val="100000"/>
              </a:lnSpc>
              <a:spcBef>
                <a:spcPts val="0"/>
              </a:spcBef>
              <a:spcAft>
                <a:spcPts val="0"/>
              </a:spcAft>
              <a:buSzPts val="1400"/>
              <a:buNone/>
            </a:pPr>
            <a:r>
              <a:t/>
            </a:r>
            <a:endParaRPr/>
          </a:p>
        </p:txBody>
      </p:sp>
      <p:sp>
        <p:nvSpPr>
          <p:cNvPr id="160" name="Google Shape;160;g3720cbf268e_0_6"/>
          <p:cNvSpPr txBox="1"/>
          <p:nvPr>
            <p:ph idx="1" type="subTitle"/>
          </p:nvPr>
        </p:nvSpPr>
        <p:spPr>
          <a:xfrm>
            <a:off x="1751012" y="3886200"/>
            <a:ext cx="8690100" cy="1371600"/>
          </a:xfrm>
          <a:prstGeom prst="rect">
            <a:avLst/>
          </a:prstGeom>
          <a:noFill/>
          <a:ln>
            <a:noFill/>
          </a:ln>
        </p:spPr>
        <p:txBody>
          <a:bodyPr anchorCtr="0" anchor="t" bIns="0" lIns="0" spcFirstLastPara="1" rIns="0" wrap="square" tIns="0">
            <a:normAutofit/>
          </a:bodyPr>
          <a:lstStyle/>
          <a:p>
            <a:pPr indent="0" lvl="0" marL="0" rtl="0" algn="ctr">
              <a:lnSpc>
                <a:spcPct val="100000"/>
              </a:lnSpc>
              <a:spcBef>
                <a:spcPts val="0"/>
              </a:spcBef>
              <a:spcAft>
                <a:spcPts val="0"/>
              </a:spcAft>
              <a:buSzPts val="2200"/>
              <a:buNone/>
            </a:pPr>
            <a:r>
              <a:t/>
            </a:r>
            <a:endParaRPr/>
          </a:p>
        </p:txBody>
      </p:sp>
      <p:pic>
        <p:nvPicPr>
          <p:cNvPr id="161" name="Google Shape;161;g3720cbf268e_0_6" title="截圖 2025-07-30 上午7.47.22.png"/>
          <p:cNvPicPr preferRelativeResize="0"/>
          <p:nvPr/>
        </p:nvPicPr>
        <p:blipFill rotWithShape="1">
          <a:blip r:embed="rId3">
            <a:alphaModFix/>
          </a:blip>
          <a:srcRect b="0" l="0" r="0" t="0"/>
          <a:stretch/>
        </p:blipFill>
        <p:spPr>
          <a:xfrm>
            <a:off x="443675" y="534100"/>
            <a:ext cx="11599024" cy="57898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cxnSp>
        <p:nvCxnSpPr>
          <p:cNvPr id="167" name="Google Shape;167;gd3b7a9d0a7_0_7"/>
          <p:cNvCxnSpPr/>
          <p:nvPr/>
        </p:nvCxnSpPr>
        <p:spPr>
          <a:xfrm flipH="1">
            <a:off x="808475" y="4785971"/>
            <a:ext cx="742800" cy="9900"/>
          </a:xfrm>
          <a:prstGeom prst="straightConnector1">
            <a:avLst/>
          </a:prstGeom>
          <a:noFill/>
          <a:ln cap="flat" cmpd="sng" w="114300">
            <a:solidFill>
              <a:schemeClr val="dk2"/>
            </a:solidFill>
            <a:prstDash val="solid"/>
            <a:round/>
            <a:headEnd len="sm" w="sm" type="none"/>
            <a:tailEnd len="med" w="med" type="triangle"/>
          </a:ln>
        </p:spPr>
      </p:cxnSp>
      <p:pic>
        <p:nvPicPr>
          <p:cNvPr id="168" name="Google Shape;168;gd3b7a9d0a7_0_7" title="截圖 2025-07-30 上午8.09.36.png"/>
          <p:cNvPicPr preferRelativeResize="0"/>
          <p:nvPr/>
        </p:nvPicPr>
        <p:blipFill rotWithShape="1">
          <a:blip r:embed="rId3">
            <a:alphaModFix/>
          </a:blip>
          <a:srcRect b="0" l="0" r="0" t="0"/>
          <a:stretch/>
        </p:blipFill>
        <p:spPr>
          <a:xfrm>
            <a:off x="76200" y="-1"/>
            <a:ext cx="12039598" cy="6705601"/>
          </a:xfrm>
          <a:prstGeom prst="rect">
            <a:avLst/>
          </a:prstGeom>
          <a:noFill/>
          <a:ln>
            <a:noFill/>
          </a:ln>
        </p:spPr>
      </p:pic>
      <p:sp>
        <p:nvSpPr>
          <p:cNvPr id="169" name="Google Shape;169;gd3b7a9d0a7_0_7"/>
          <p:cNvSpPr txBox="1"/>
          <p:nvPr/>
        </p:nvSpPr>
        <p:spPr>
          <a:xfrm>
            <a:off x="2375250" y="1859221"/>
            <a:ext cx="51261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1" i="0" lang="zh-TW" sz="4800" u="none" cap="none" strike="noStrike">
                <a:solidFill>
                  <a:srgbClr val="B45F06"/>
                </a:solidFill>
                <a:latin typeface="DFKai-SB"/>
                <a:ea typeface="DFKai-SB"/>
                <a:cs typeface="DFKai-SB"/>
                <a:sym typeface="DFKai-SB"/>
              </a:rPr>
              <a:t>要選116學年度喔</a:t>
            </a:r>
            <a:endParaRPr b="1" i="0" sz="4800" u="none" cap="none" strike="noStrike">
              <a:solidFill>
                <a:srgbClr val="B45F06"/>
              </a:solidFill>
              <a:latin typeface="DFKai-SB"/>
              <a:ea typeface="DFKai-SB"/>
              <a:cs typeface="DFKai-SB"/>
              <a:sym typeface="DFKai-SB"/>
            </a:endParaRPr>
          </a:p>
        </p:txBody>
      </p:sp>
      <p:sp>
        <p:nvSpPr>
          <p:cNvPr id="170" name="Google Shape;170;gd3b7a9d0a7_0_7"/>
          <p:cNvSpPr txBox="1"/>
          <p:nvPr/>
        </p:nvSpPr>
        <p:spPr>
          <a:xfrm>
            <a:off x="1432450" y="1826525"/>
            <a:ext cx="6237000" cy="988800"/>
          </a:xfrm>
          <a:prstGeom prst="rect">
            <a:avLst/>
          </a:prstGeom>
          <a:noFill/>
          <a:ln cap="flat" cmpd="sng" w="1524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FF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d3b7375e14_0_15"/>
          <p:cNvSpPr txBox="1"/>
          <p:nvPr>
            <p:ph idx="1" type="subTitle"/>
          </p:nvPr>
        </p:nvSpPr>
        <p:spPr>
          <a:xfrm>
            <a:off x="1307625" y="2133875"/>
            <a:ext cx="9844500" cy="22725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200"/>
              <a:buNone/>
            </a:pPr>
            <a:r>
              <a:rPr b="1" lang="zh-TW" sz="12000">
                <a:solidFill>
                  <a:srgbClr val="666666"/>
                </a:solidFill>
              </a:rPr>
              <a:t>理組的範例</a:t>
            </a:r>
            <a:endParaRPr b="1" sz="12000">
              <a:solidFill>
                <a:srgbClr val="666666"/>
              </a:solidFill>
            </a:endParaRPr>
          </a:p>
        </p:txBody>
      </p:sp>
      <p:sp>
        <p:nvSpPr>
          <p:cNvPr id="177" name="Google Shape;177;gd3b7375e14_0_15"/>
          <p:cNvSpPr txBox="1"/>
          <p:nvPr/>
        </p:nvSpPr>
        <p:spPr>
          <a:xfrm>
            <a:off x="4624200" y="4351675"/>
            <a:ext cx="60051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1" i="0" lang="zh-TW" sz="6000" u="none" cap="none" strike="noStrike">
                <a:solidFill>
                  <a:srgbClr val="0B5394"/>
                </a:solidFill>
                <a:latin typeface="Microsoft JhengHei"/>
                <a:ea typeface="Microsoft JhengHei"/>
                <a:cs typeface="Microsoft JhengHei"/>
                <a:sym typeface="Microsoft JhengHei"/>
              </a:rPr>
              <a:t>生物相關的學系</a:t>
            </a:r>
            <a:endParaRPr b="1" i="0" sz="6000" u="none" cap="none" strike="noStrike">
              <a:solidFill>
                <a:srgbClr val="0B5394"/>
              </a:solidFill>
              <a:latin typeface="Microsoft JhengHei"/>
              <a:ea typeface="Microsoft JhengHei"/>
              <a:cs typeface="Microsoft JhengHei"/>
              <a:sym typeface="Microsoft JhengHe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10" title="截圖 2025-08-05 上午10.18.26.png"/>
          <p:cNvPicPr preferRelativeResize="0"/>
          <p:nvPr/>
        </p:nvPicPr>
        <p:blipFill rotWithShape="1">
          <a:blip r:embed="rId3">
            <a:alphaModFix/>
          </a:blip>
          <a:srcRect b="0" l="0" r="0" t="0"/>
          <a:stretch/>
        </p:blipFill>
        <p:spPr>
          <a:xfrm>
            <a:off x="507325" y="602138"/>
            <a:ext cx="11525402" cy="5653725"/>
          </a:xfrm>
          <a:prstGeom prst="rect">
            <a:avLst/>
          </a:prstGeom>
          <a:noFill/>
          <a:ln>
            <a:noFill/>
          </a:ln>
        </p:spPr>
      </p:pic>
      <p:sp>
        <p:nvSpPr>
          <p:cNvPr id="184" name="Google Shape;184;p10"/>
          <p:cNvSpPr txBox="1"/>
          <p:nvPr/>
        </p:nvSpPr>
        <p:spPr>
          <a:xfrm>
            <a:off x="5945300" y="3219825"/>
            <a:ext cx="4081800" cy="100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500"/>
              <a:buFont typeface="Arial"/>
              <a:buNone/>
            </a:pPr>
            <a:r>
              <a:rPr b="1" i="0" lang="zh-TW" sz="4500" u="none" cap="none" strike="noStrike">
                <a:solidFill>
                  <a:srgbClr val="E46C0A"/>
                </a:solidFill>
                <a:latin typeface="Arial"/>
                <a:ea typeface="Arial"/>
                <a:cs typeface="Arial"/>
                <a:sym typeface="Arial"/>
              </a:rPr>
              <a:t>不參採數學</a:t>
            </a:r>
            <a:endParaRPr b="1" i="0" sz="4500" u="none" cap="none" strike="noStrike">
              <a:solidFill>
                <a:srgbClr val="E46C0A"/>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gd3b7a9d0a7_0_27" title="截圖 2025-08-05 上午10.22.25.png"/>
          <p:cNvPicPr preferRelativeResize="0"/>
          <p:nvPr/>
        </p:nvPicPr>
        <p:blipFill rotWithShape="1">
          <a:blip r:embed="rId3">
            <a:alphaModFix/>
          </a:blip>
          <a:srcRect b="0" l="0" r="0" t="0"/>
          <a:stretch/>
        </p:blipFill>
        <p:spPr>
          <a:xfrm>
            <a:off x="304800" y="1318350"/>
            <a:ext cx="11887201" cy="5019900"/>
          </a:xfrm>
          <a:prstGeom prst="rect">
            <a:avLst/>
          </a:prstGeom>
          <a:noFill/>
          <a:ln>
            <a:noFill/>
          </a:ln>
        </p:spPr>
      </p:pic>
      <p:sp>
        <p:nvSpPr>
          <p:cNvPr id="191" name="Google Shape;191;gd3b7a9d0a7_0_27"/>
          <p:cNvSpPr txBox="1"/>
          <p:nvPr/>
        </p:nvSpPr>
        <p:spPr>
          <a:xfrm>
            <a:off x="4259300" y="2459250"/>
            <a:ext cx="4677600" cy="149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300"/>
              <a:buFont typeface="Arial"/>
              <a:buNone/>
            </a:pPr>
            <a:r>
              <a:rPr b="1" i="0" lang="zh-TW" sz="4300" u="none" cap="none" strike="noStrike">
                <a:solidFill>
                  <a:srgbClr val="E46C0A"/>
                </a:solidFill>
                <a:latin typeface="Arial"/>
                <a:ea typeface="Arial"/>
                <a:cs typeface="Arial"/>
                <a:sym typeface="Arial"/>
              </a:rPr>
              <a:t>繁星申請參採數Ａ</a:t>
            </a:r>
            <a:endParaRPr b="1" i="0" sz="4300" u="none" cap="none" strike="noStrike">
              <a:solidFill>
                <a:srgbClr val="E46C0A"/>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300"/>
              <a:buFont typeface="Arial"/>
              <a:buNone/>
            </a:pPr>
            <a:r>
              <a:rPr b="1" i="0" lang="zh-TW" sz="4300" u="none" cap="none" strike="noStrike">
                <a:solidFill>
                  <a:srgbClr val="E46C0A"/>
                </a:solidFill>
                <a:latin typeface="Arial"/>
                <a:ea typeface="Arial"/>
                <a:cs typeface="Arial"/>
                <a:sym typeface="Arial"/>
              </a:rPr>
              <a:t>分發參採數甲</a:t>
            </a:r>
            <a:endParaRPr b="1" i="0" sz="4300" u="none" cap="none" strike="noStrike">
              <a:solidFill>
                <a:srgbClr val="E46C0A"/>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d3b7375e14_0_1"/>
          <p:cNvSpPr txBox="1"/>
          <p:nvPr>
            <p:ph idx="1" type="subTitle"/>
          </p:nvPr>
        </p:nvSpPr>
        <p:spPr>
          <a:xfrm>
            <a:off x="1307625" y="2133875"/>
            <a:ext cx="9844500" cy="22725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200"/>
              <a:buNone/>
            </a:pPr>
            <a:r>
              <a:rPr b="1" lang="zh-TW" sz="12000">
                <a:solidFill>
                  <a:srgbClr val="666666"/>
                </a:solidFill>
              </a:rPr>
              <a:t>文組的範例</a:t>
            </a:r>
            <a:endParaRPr b="1" sz="12000">
              <a:solidFill>
                <a:srgbClr val="666666"/>
              </a:solidFill>
            </a:endParaRPr>
          </a:p>
        </p:txBody>
      </p:sp>
      <p:sp>
        <p:nvSpPr>
          <p:cNvPr id="198" name="Google Shape;198;gd3b7375e14_0_1"/>
          <p:cNvSpPr txBox="1"/>
          <p:nvPr/>
        </p:nvSpPr>
        <p:spPr>
          <a:xfrm>
            <a:off x="4624200" y="4351675"/>
            <a:ext cx="42369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1" i="0" lang="zh-TW" sz="6000" u="none" cap="none" strike="noStrike">
                <a:solidFill>
                  <a:srgbClr val="0B5394"/>
                </a:solidFill>
                <a:latin typeface="Microsoft JhengHei"/>
                <a:ea typeface="Microsoft JhengHei"/>
                <a:cs typeface="Microsoft JhengHei"/>
                <a:sym typeface="Microsoft JhengHei"/>
              </a:rPr>
              <a:t>財務金融系</a:t>
            </a:r>
            <a:endParaRPr b="1" i="0" sz="6000" u="none" cap="none" strike="noStrike">
              <a:solidFill>
                <a:srgbClr val="0B5394"/>
              </a:solidFill>
              <a:latin typeface="Microsoft JhengHei"/>
              <a:ea typeface="Microsoft JhengHei"/>
              <a:cs typeface="Microsoft JhengHei"/>
              <a:sym typeface="Microsoft JhengHe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2"/>
          <p:cNvSpPr txBox="1"/>
          <p:nvPr>
            <p:ph type="title"/>
          </p:nvPr>
        </p:nvSpPr>
        <p:spPr>
          <a:xfrm>
            <a:off x="747956" y="192989"/>
            <a:ext cx="9570085" cy="513715"/>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t/>
            </a:r>
            <a:endParaRPr/>
          </a:p>
        </p:txBody>
      </p:sp>
      <p:sp>
        <p:nvSpPr>
          <p:cNvPr id="76" name="Google Shape;76;p12"/>
          <p:cNvSpPr txBox="1"/>
          <p:nvPr>
            <p:ph idx="2" type="body"/>
          </p:nvPr>
        </p:nvSpPr>
        <p:spPr>
          <a:xfrm>
            <a:off x="938730" y="1969289"/>
            <a:ext cx="10951800" cy="2955300"/>
          </a:xfrm>
          <a:prstGeom prst="rect">
            <a:avLst/>
          </a:prstGeom>
          <a:noFill/>
          <a:ln>
            <a:noFill/>
          </a:ln>
        </p:spPr>
        <p:txBody>
          <a:bodyPr anchorCtr="0" anchor="t" bIns="0" lIns="0" spcFirstLastPara="1" rIns="0" wrap="square" tIns="0">
            <a:spAutoFit/>
          </a:bodyPr>
          <a:lstStyle/>
          <a:p>
            <a:pPr indent="-228600" lvl="0" marL="457200" rtl="0" algn="l">
              <a:lnSpc>
                <a:spcPct val="100000"/>
              </a:lnSpc>
              <a:spcBef>
                <a:spcPts val="0"/>
              </a:spcBef>
              <a:spcAft>
                <a:spcPts val="0"/>
              </a:spcAft>
              <a:buSzPts val="1400"/>
              <a:buNone/>
            </a:pPr>
            <a:r>
              <a:rPr lang="zh-TW" sz="9600">
                <a:solidFill>
                  <a:srgbClr val="0D0D0D"/>
                </a:solidFill>
              </a:rPr>
              <a:t>    高一下要面對</a:t>
            </a:r>
            <a:endParaRPr sz="9600">
              <a:solidFill>
                <a:srgbClr val="0D0D0D"/>
              </a:solidFill>
            </a:endParaRPr>
          </a:p>
          <a:p>
            <a:pPr indent="-228600" lvl="0" marL="457200" rtl="0" algn="l">
              <a:lnSpc>
                <a:spcPct val="100000"/>
              </a:lnSpc>
              <a:spcBef>
                <a:spcPts val="0"/>
              </a:spcBef>
              <a:spcAft>
                <a:spcPts val="0"/>
              </a:spcAft>
              <a:buSzPts val="1400"/>
              <a:buNone/>
            </a:pPr>
            <a:r>
              <a:rPr lang="zh-TW" sz="9600">
                <a:solidFill>
                  <a:srgbClr val="0D0D0D"/>
                </a:solidFill>
              </a:rPr>
              <a:t>          (六月</a:t>
            </a:r>
            <a:r>
              <a:rPr lang="zh-TW" sz="6600">
                <a:solidFill>
                  <a:srgbClr val="0D0D0D"/>
                </a:solidFill>
              </a:rPr>
              <a:t>）</a:t>
            </a:r>
            <a:endParaRPr sz="6600">
              <a:solidFill>
                <a:srgbClr val="0D0D0D"/>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gd3b7a9d0d3_0_0" title="截圖 2025-08-05 上午10.28.45.png"/>
          <p:cNvPicPr preferRelativeResize="0"/>
          <p:nvPr/>
        </p:nvPicPr>
        <p:blipFill rotWithShape="1">
          <a:blip r:embed="rId3">
            <a:alphaModFix/>
          </a:blip>
          <a:srcRect b="0" l="0" r="0" t="0"/>
          <a:stretch/>
        </p:blipFill>
        <p:spPr>
          <a:xfrm>
            <a:off x="1762300" y="152400"/>
            <a:ext cx="8290017" cy="6553200"/>
          </a:xfrm>
          <a:prstGeom prst="rect">
            <a:avLst/>
          </a:prstGeom>
          <a:noFill/>
          <a:ln>
            <a:noFill/>
          </a:ln>
        </p:spPr>
      </p:pic>
      <p:sp>
        <p:nvSpPr>
          <p:cNvPr id="205" name="Google Shape;205;gd3b7a9d0d3_0_0"/>
          <p:cNvSpPr txBox="1"/>
          <p:nvPr/>
        </p:nvSpPr>
        <p:spPr>
          <a:xfrm>
            <a:off x="6515725" y="2522625"/>
            <a:ext cx="3207300" cy="158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900"/>
              <a:buFont typeface="Arial"/>
              <a:buNone/>
            </a:pPr>
            <a:r>
              <a:rPr b="1" i="0" lang="zh-TW" sz="3900" u="none" cap="none" strike="noStrike">
                <a:solidFill>
                  <a:srgbClr val="E46C0A"/>
                </a:solidFill>
                <a:latin typeface="Arial"/>
                <a:ea typeface="Arial"/>
                <a:cs typeface="Arial"/>
                <a:sym typeface="Arial"/>
              </a:rPr>
              <a:t>學測數Ａ</a:t>
            </a:r>
            <a:endParaRPr b="1" i="0" sz="3900" u="none" cap="none" strike="noStrike">
              <a:solidFill>
                <a:srgbClr val="E46C0A"/>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900"/>
              <a:buFont typeface="Arial"/>
              <a:buNone/>
            </a:pPr>
            <a:r>
              <a:rPr b="1" i="0" lang="zh-TW" sz="3900" u="none" cap="none" strike="noStrike">
                <a:solidFill>
                  <a:srgbClr val="E46C0A"/>
                </a:solidFill>
                <a:latin typeface="Arial"/>
                <a:ea typeface="Arial"/>
                <a:cs typeface="Arial"/>
                <a:sym typeface="Arial"/>
              </a:rPr>
              <a:t>分科數乙</a:t>
            </a:r>
            <a:endParaRPr b="1" i="0" sz="3900" u="none" cap="none" strike="noStrike">
              <a:solidFill>
                <a:srgbClr val="E46C0A"/>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27" title="截圖 2025-08-05 上午10.31.42.png"/>
          <p:cNvPicPr preferRelativeResize="0"/>
          <p:nvPr/>
        </p:nvPicPr>
        <p:blipFill rotWithShape="1">
          <a:blip r:embed="rId3">
            <a:alphaModFix/>
          </a:blip>
          <a:srcRect b="0" l="0" r="0" t="0"/>
          <a:stretch/>
        </p:blipFill>
        <p:spPr>
          <a:xfrm>
            <a:off x="2670400" y="152400"/>
            <a:ext cx="6470943" cy="6553201"/>
          </a:xfrm>
          <a:prstGeom prst="rect">
            <a:avLst/>
          </a:prstGeom>
          <a:noFill/>
          <a:ln>
            <a:noFill/>
          </a:ln>
        </p:spPr>
      </p:pic>
      <p:sp>
        <p:nvSpPr>
          <p:cNvPr id="212" name="Google Shape;212;p27"/>
          <p:cNvSpPr txBox="1"/>
          <p:nvPr/>
        </p:nvSpPr>
        <p:spPr>
          <a:xfrm>
            <a:off x="6655175" y="2750800"/>
            <a:ext cx="2902800" cy="112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800"/>
              <a:buFont typeface="Arial"/>
              <a:buNone/>
            </a:pPr>
            <a:r>
              <a:rPr b="1" i="0" lang="zh-TW" sz="3800" u="none" cap="none" strike="noStrike">
                <a:solidFill>
                  <a:srgbClr val="E46C0A"/>
                </a:solidFill>
                <a:latin typeface="Arial"/>
                <a:ea typeface="Arial"/>
                <a:cs typeface="Arial"/>
                <a:sym typeface="Arial"/>
              </a:rPr>
              <a:t>學測</a:t>
            </a:r>
            <a:endParaRPr b="1" i="0" sz="3800" u="none" cap="none" strike="noStrike">
              <a:solidFill>
                <a:srgbClr val="E46C0A"/>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800"/>
              <a:buFont typeface="Arial"/>
              <a:buNone/>
            </a:pPr>
            <a:r>
              <a:rPr b="1" i="0" lang="zh-TW" sz="3800" u="none" cap="none" strike="noStrike">
                <a:solidFill>
                  <a:srgbClr val="E46C0A"/>
                </a:solidFill>
                <a:latin typeface="Arial"/>
                <a:ea typeface="Arial"/>
                <a:cs typeface="Arial"/>
                <a:sym typeface="Arial"/>
              </a:rPr>
              <a:t>申請   數Ｂ</a:t>
            </a:r>
            <a:endParaRPr b="1" i="0" sz="3800" u="none" cap="none" strike="noStrike">
              <a:solidFill>
                <a:srgbClr val="E46C0A"/>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gd3b7a9d0d3_0_14" title="截圖 2025-08-05 上午10.33.12.png"/>
          <p:cNvPicPr preferRelativeResize="0"/>
          <p:nvPr/>
        </p:nvPicPr>
        <p:blipFill rotWithShape="1">
          <a:blip r:embed="rId3">
            <a:alphaModFix/>
          </a:blip>
          <a:srcRect b="0" l="0" r="0" t="0"/>
          <a:stretch/>
        </p:blipFill>
        <p:spPr>
          <a:xfrm>
            <a:off x="2624325" y="152400"/>
            <a:ext cx="6752644" cy="6553199"/>
          </a:xfrm>
          <a:prstGeom prst="rect">
            <a:avLst/>
          </a:prstGeom>
          <a:noFill/>
          <a:ln>
            <a:noFill/>
          </a:ln>
        </p:spPr>
      </p:pic>
      <p:sp>
        <p:nvSpPr>
          <p:cNvPr id="219" name="Google Shape;219;gd3b7a9d0d3_0_14"/>
          <p:cNvSpPr txBox="1"/>
          <p:nvPr/>
        </p:nvSpPr>
        <p:spPr>
          <a:xfrm>
            <a:off x="6667850" y="3625475"/>
            <a:ext cx="3080400" cy="124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zh-TW" sz="3800" u="none" cap="none" strike="noStrike">
                <a:solidFill>
                  <a:srgbClr val="E46C0A"/>
                </a:solidFill>
                <a:latin typeface="Arial"/>
                <a:ea typeface="Arial"/>
                <a:cs typeface="Arial"/>
                <a:sym typeface="Arial"/>
              </a:rPr>
              <a:t>學測</a:t>
            </a:r>
            <a:endParaRPr b="1" i="0" sz="3800" u="none" cap="none" strike="noStrike">
              <a:solidFill>
                <a:srgbClr val="E46C0A"/>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zh-TW" sz="3800" u="none" cap="none" strike="noStrike">
                <a:solidFill>
                  <a:srgbClr val="E46C0A"/>
                </a:solidFill>
                <a:latin typeface="Arial"/>
                <a:ea typeface="Arial"/>
                <a:cs typeface="Arial"/>
                <a:sym typeface="Arial"/>
              </a:rPr>
              <a:t>申請   數Ｂ</a:t>
            </a:r>
            <a:endParaRPr b="0" i="0" sz="2800" u="none" cap="none" strike="noStrike">
              <a:solidFill>
                <a:srgbClr val="E46C0A"/>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gd3b7a9d0d3_0_7" title="截圖 2025-08-05 上午10.35.15.png"/>
          <p:cNvPicPr preferRelativeResize="0"/>
          <p:nvPr/>
        </p:nvPicPr>
        <p:blipFill rotWithShape="1">
          <a:blip r:embed="rId3">
            <a:alphaModFix/>
          </a:blip>
          <a:srcRect b="0" l="0" r="0" t="0"/>
          <a:stretch/>
        </p:blipFill>
        <p:spPr>
          <a:xfrm>
            <a:off x="2535575" y="152400"/>
            <a:ext cx="7793408" cy="6553200"/>
          </a:xfrm>
          <a:prstGeom prst="rect">
            <a:avLst/>
          </a:prstGeom>
          <a:noFill/>
          <a:ln>
            <a:noFill/>
          </a:ln>
        </p:spPr>
      </p:pic>
      <p:sp>
        <p:nvSpPr>
          <p:cNvPr id="226" name="Google Shape;226;gd3b7a9d0d3_0_7"/>
          <p:cNvSpPr txBox="1"/>
          <p:nvPr/>
        </p:nvSpPr>
        <p:spPr>
          <a:xfrm>
            <a:off x="6300225" y="2598700"/>
            <a:ext cx="3308700" cy="107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1" i="0" lang="zh-TW" sz="4000" u="none" cap="none" strike="noStrike">
                <a:solidFill>
                  <a:srgbClr val="E46C0A"/>
                </a:solidFill>
                <a:latin typeface="Arial"/>
                <a:ea typeface="Arial"/>
                <a:cs typeface="Arial"/>
                <a:sym typeface="Arial"/>
              </a:rPr>
              <a:t>不參採數學</a:t>
            </a:r>
            <a:endParaRPr b="1" i="0" sz="4000" u="none" cap="none" strike="noStrike">
              <a:solidFill>
                <a:srgbClr val="E46C0A"/>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2efa7c3b82c_0_15"/>
          <p:cNvSpPr txBox="1"/>
          <p:nvPr>
            <p:ph type="ctrTitle"/>
          </p:nvPr>
        </p:nvSpPr>
        <p:spPr>
          <a:xfrm>
            <a:off x="1751012" y="1300785"/>
            <a:ext cx="8690100" cy="2509200"/>
          </a:xfrm>
          <a:prstGeom prst="rect">
            <a:avLst/>
          </a:prstGeom>
          <a:noFill/>
          <a:ln>
            <a:noFill/>
          </a:ln>
        </p:spPr>
        <p:txBody>
          <a:bodyPr anchorCtr="0" anchor="b" bIns="0" lIns="0" spcFirstLastPara="1" rIns="0" wrap="square" tIns="0">
            <a:normAutofit/>
          </a:bodyPr>
          <a:lstStyle/>
          <a:p>
            <a:pPr indent="0" lvl="0" marL="0" rtl="0" algn="ctr">
              <a:lnSpc>
                <a:spcPct val="100000"/>
              </a:lnSpc>
              <a:spcBef>
                <a:spcPts val="0"/>
              </a:spcBef>
              <a:spcAft>
                <a:spcPts val="0"/>
              </a:spcAft>
              <a:buSzPts val="1400"/>
              <a:buNone/>
            </a:pPr>
            <a:r>
              <a:t/>
            </a:r>
            <a:endParaRPr/>
          </a:p>
        </p:txBody>
      </p:sp>
      <p:sp>
        <p:nvSpPr>
          <p:cNvPr id="233" name="Google Shape;233;g2efa7c3b82c_0_15"/>
          <p:cNvSpPr txBox="1"/>
          <p:nvPr>
            <p:ph idx="1" type="subTitle"/>
          </p:nvPr>
        </p:nvSpPr>
        <p:spPr>
          <a:xfrm>
            <a:off x="1751012" y="3886200"/>
            <a:ext cx="8690100" cy="1371600"/>
          </a:xfrm>
          <a:prstGeom prst="rect">
            <a:avLst/>
          </a:prstGeom>
          <a:noFill/>
          <a:ln>
            <a:noFill/>
          </a:ln>
        </p:spPr>
        <p:txBody>
          <a:bodyPr anchorCtr="0" anchor="t" bIns="0" lIns="0" spcFirstLastPara="1" rIns="0" wrap="square" tIns="0">
            <a:normAutofit/>
          </a:bodyPr>
          <a:lstStyle/>
          <a:p>
            <a:pPr indent="0" lvl="0" marL="0" rtl="0" algn="ctr">
              <a:lnSpc>
                <a:spcPct val="100000"/>
              </a:lnSpc>
              <a:spcBef>
                <a:spcPts val="0"/>
              </a:spcBef>
              <a:spcAft>
                <a:spcPts val="0"/>
              </a:spcAft>
              <a:buSzPts val="2200"/>
              <a:buNone/>
            </a:pPr>
            <a:r>
              <a:t/>
            </a:r>
            <a:endParaRPr/>
          </a:p>
        </p:txBody>
      </p:sp>
      <p:pic>
        <p:nvPicPr>
          <p:cNvPr id="234" name="Google Shape;234;g2efa7c3b82c_0_15"/>
          <p:cNvPicPr preferRelativeResize="0"/>
          <p:nvPr/>
        </p:nvPicPr>
        <p:blipFill rotWithShape="1">
          <a:blip r:embed="rId3">
            <a:alphaModFix/>
          </a:blip>
          <a:srcRect b="0" l="0" r="0" t="0"/>
          <a:stretch/>
        </p:blipFill>
        <p:spPr>
          <a:xfrm>
            <a:off x="1694148" y="833925"/>
            <a:ext cx="9735650" cy="58265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3720cbf268e_0_13"/>
          <p:cNvSpPr txBox="1"/>
          <p:nvPr>
            <p:ph type="ctrTitle"/>
          </p:nvPr>
        </p:nvSpPr>
        <p:spPr>
          <a:xfrm>
            <a:off x="1750999" y="1300775"/>
            <a:ext cx="9378900" cy="2509200"/>
          </a:xfrm>
          <a:prstGeom prst="rect">
            <a:avLst/>
          </a:prstGeom>
          <a:noFill/>
          <a:ln>
            <a:noFill/>
          </a:ln>
        </p:spPr>
        <p:txBody>
          <a:bodyPr anchorCtr="0" anchor="b" bIns="0" lIns="0" spcFirstLastPara="1" rIns="0" wrap="square" tIns="0">
            <a:normAutofit/>
          </a:bodyPr>
          <a:lstStyle/>
          <a:p>
            <a:pPr indent="0" lvl="0" marL="0" rtl="0" algn="ctr">
              <a:lnSpc>
                <a:spcPct val="100000"/>
              </a:lnSpc>
              <a:spcBef>
                <a:spcPts val="0"/>
              </a:spcBef>
              <a:spcAft>
                <a:spcPts val="0"/>
              </a:spcAft>
              <a:buSzPts val="1400"/>
              <a:buNone/>
            </a:pPr>
            <a:r>
              <a:rPr lang="zh-TW"/>
              <a:t>每年都會有變化，請</a:t>
            </a:r>
            <a:r>
              <a:rPr b="1" lang="zh-TW" sz="6500">
                <a:solidFill>
                  <a:srgbClr val="980000"/>
                </a:solidFill>
              </a:rPr>
              <a:t>重新</a:t>
            </a:r>
            <a:r>
              <a:rPr lang="zh-TW"/>
              <a:t>查詢。</a:t>
            </a:r>
            <a:endParaRPr/>
          </a:p>
        </p:txBody>
      </p:sp>
      <p:sp>
        <p:nvSpPr>
          <p:cNvPr id="241" name="Google Shape;241;g3720cbf268e_0_13"/>
          <p:cNvSpPr txBox="1"/>
          <p:nvPr>
            <p:ph idx="1" type="subTitle"/>
          </p:nvPr>
        </p:nvSpPr>
        <p:spPr>
          <a:xfrm>
            <a:off x="1751012" y="3886200"/>
            <a:ext cx="8690100" cy="1371600"/>
          </a:xfrm>
          <a:prstGeom prst="rect">
            <a:avLst/>
          </a:prstGeom>
          <a:noFill/>
          <a:ln>
            <a:noFill/>
          </a:ln>
        </p:spPr>
        <p:txBody>
          <a:bodyPr anchorCtr="0" anchor="t" bIns="0" lIns="0" spcFirstLastPara="1" rIns="0" wrap="square" tIns="0">
            <a:normAutofit/>
          </a:bodyPr>
          <a:lstStyle/>
          <a:p>
            <a:pPr indent="0" lvl="0" marL="0" rtl="0" algn="ctr">
              <a:lnSpc>
                <a:spcPct val="100000"/>
              </a:lnSpc>
              <a:spcBef>
                <a:spcPts val="0"/>
              </a:spcBef>
              <a:spcAft>
                <a:spcPts val="0"/>
              </a:spcAft>
              <a:buSzPts val="22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8"/>
          <p:cNvSpPr txBox="1"/>
          <p:nvPr/>
        </p:nvSpPr>
        <p:spPr>
          <a:xfrm>
            <a:off x="899775" y="333525"/>
            <a:ext cx="97449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1" i="0" lang="zh-TW" sz="6000" u="none" cap="none" strike="noStrike">
                <a:solidFill>
                  <a:srgbClr val="FF0000"/>
                </a:solidFill>
                <a:latin typeface="Microsoft JhengHei"/>
                <a:ea typeface="Microsoft JhengHei"/>
                <a:cs typeface="Microsoft JhengHei"/>
                <a:sym typeface="Microsoft JhengHei"/>
              </a:rPr>
              <a:t>未來轉換要注意的是？！</a:t>
            </a:r>
            <a:endParaRPr b="1" i="0" sz="6000" u="none" cap="none" strike="noStrike">
              <a:solidFill>
                <a:srgbClr val="FF0000"/>
              </a:solidFill>
              <a:latin typeface="Microsoft JhengHei"/>
              <a:ea typeface="Microsoft JhengHei"/>
              <a:cs typeface="Microsoft JhengHei"/>
              <a:sym typeface="Microsoft JhengHei"/>
            </a:endParaRPr>
          </a:p>
        </p:txBody>
      </p:sp>
      <p:sp>
        <p:nvSpPr>
          <p:cNvPr id="248" name="Google Shape;248;p28"/>
          <p:cNvSpPr txBox="1"/>
          <p:nvPr/>
        </p:nvSpPr>
        <p:spPr>
          <a:xfrm>
            <a:off x="570271" y="1781666"/>
            <a:ext cx="10884309" cy="4308872"/>
          </a:xfrm>
          <a:prstGeom prst="rect">
            <a:avLst/>
          </a:prstGeom>
          <a:noFill/>
          <a:ln>
            <a:noFill/>
          </a:ln>
        </p:spPr>
        <p:txBody>
          <a:bodyPr anchorCtr="0" anchor="t" bIns="45700" lIns="91425" spcFirstLastPara="1" rIns="91425" wrap="square" tIns="45700">
            <a:spAutoFit/>
          </a:bodyPr>
          <a:lstStyle/>
          <a:p>
            <a:pPr indent="-354013" lvl="0" marL="354013" marR="0" rtl="0" algn="l">
              <a:lnSpc>
                <a:spcPct val="100000"/>
              </a:lnSpc>
              <a:spcBef>
                <a:spcPts val="0"/>
              </a:spcBef>
              <a:spcAft>
                <a:spcPts val="0"/>
              </a:spcAft>
              <a:buClr>
                <a:srgbClr val="000000"/>
              </a:buClr>
              <a:buSzPts val="3200"/>
              <a:buFont typeface="Arial"/>
              <a:buNone/>
            </a:pPr>
            <a:r>
              <a:rPr b="0" i="0" lang="zh-TW" sz="3200" u="none" cap="none" strike="noStrike">
                <a:solidFill>
                  <a:srgbClr val="002060"/>
                </a:solidFill>
                <a:latin typeface="DFKai-SB"/>
                <a:ea typeface="DFKai-SB"/>
                <a:cs typeface="DFKai-SB"/>
                <a:sym typeface="DFKai-SB"/>
              </a:rPr>
              <a:t>1.A1 與 A2、A3 之間轉，數學科目可能不同，數學成績有可能需要重補修；是否需要轉班級，視班級分配狀況而定</a:t>
            </a:r>
            <a:endParaRPr b="0" i="0" sz="3200" u="none" cap="none" strike="noStrike">
              <a:solidFill>
                <a:srgbClr val="002060"/>
              </a:solidFill>
              <a:latin typeface="DFKai-SB"/>
              <a:ea typeface="DFKai-SB"/>
              <a:cs typeface="DFKai-SB"/>
              <a:sym typeface="DFKai-SB"/>
            </a:endParaRPr>
          </a:p>
          <a:p>
            <a:pPr indent="-354013" lvl="0" marL="354013" marR="0" rtl="0" algn="l">
              <a:lnSpc>
                <a:spcPct val="100000"/>
              </a:lnSpc>
              <a:spcBef>
                <a:spcPts val="0"/>
              </a:spcBef>
              <a:spcAft>
                <a:spcPts val="0"/>
              </a:spcAft>
              <a:buClr>
                <a:srgbClr val="000000"/>
              </a:buClr>
              <a:buSzPts val="600"/>
              <a:buFont typeface="Arial"/>
              <a:buNone/>
            </a:pPr>
            <a:r>
              <a:t/>
            </a:r>
            <a:endParaRPr b="0" i="0" sz="600" u="none" cap="none" strike="noStrike">
              <a:solidFill>
                <a:srgbClr val="002060"/>
              </a:solidFill>
              <a:latin typeface="DFKai-SB"/>
              <a:ea typeface="DFKai-SB"/>
              <a:cs typeface="DFKai-SB"/>
              <a:sym typeface="DFKai-SB"/>
            </a:endParaRPr>
          </a:p>
          <a:p>
            <a:pPr indent="-354013" lvl="0" marL="354013" marR="0" rtl="0" algn="l">
              <a:lnSpc>
                <a:spcPct val="100000"/>
              </a:lnSpc>
              <a:spcBef>
                <a:spcPts val="0"/>
              </a:spcBef>
              <a:spcAft>
                <a:spcPts val="0"/>
              </a:spcAft>
              <a:buClr>
                <a:srgbClr val="000000"/>
              </a:buClr>
              <a:buSzPts val="3200"/>
              <a:buFont typeface="Arial"/>
              <a:buNone/>
            </a:pPr>
            <a:r>
              <a:rPr b="0" i="0" lang="zh-TW" sz="3200" u="none" cap="none" strike="noStrike">
                <a:solidFill>
                  <a:srgbClr val="0000FF"/>
                </a:solidFill>
                <a:latin typeface="DFKai-SB"/>
                <a:ea typeface="DFKai-SB"/>
                <a:cs typeface="DFKai-SB"/>
                <a:sym typeface="DFKai-SB"/>
              </a:rPr>
              <a:t>2.B1、B2 之間轉，不會轉班，科目都相同，成績不影響</a:t>
            </a:r>
            <a:endParaRPr b="0" i="0" sz="3200" u="none" cap="none" strike="noStrike">
              <a:solidFill>
                <a:srgbClr val="0000FF"/>
              </a:solidFill>
              <a:latin typeface="DFKai-SB"/>
              <a:ea typeface="DFKai-SB"/>
              <a:cs typeface="DFKai-SB"/>
              <a:sym typeface="DFKai-SB"/>
            </a:endParaRPr>
          </a:p>
          <a:p>
            <a:pPr indent="-354013" lvl="0" marL="354013"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FF"/>
              </a:solidFill>
              <a:latin typeface="DFKai-SB"/>
              <a:ea typeface="DFKai-SB"/>
              <a:cs typeface="DFKai-SB"/>
              <a:sym typeface="DFKai-SB"/>
            </a:endParaRPr>
          </a:p>
          <a:p>
            <a:pPr indent="-354013" lvl="0" marL="354013" marR="0" rtl="0" algn="l">
              <a:lnSpc>
                <a:spcPct val="100000"/>
              </a:lnSpc>
              <a:spcBef>
                <a:spcPts val="0"/>
              </a:spcBef>
              <a:spcAft>
                <a:spcPts val="0"/>
              </a:spcAft>
              <a:buClr>
                <a:srgbClr val="000000"/>
              </a:buClr>
              <a:buSzPts val="3200"/>
              <a:buFont typeface="Arial"/>
              <a:buNone/>
            </a:pPr>
            <a:r>
              <a:rPr b="0" i="0" lang="zh-TW" sz="3200" u="none" cap="none" strike="noStrike">
                <a:solidFill>
                  <a:srgbClr val="002060"/>
                </a:solidFill>
                <a:latin typeface="DFKai-SB"/>
                <a:ea typeface="DFKai-SB"/>
                <a:cs typeface="DFKai-SB"/>
                <a:sym typeface="DFKai-SB"/>
              </a:rPr>
              <a:t>3.轉班群是指 A班群、B班群之間轉，會轉到新班級去，以一次為限。科目部分不相同，需要重補修應學而未學到的科目。</a:t>
            </a:r>
            <a:endParaRPr b="0" i="0" sz="3200" u="none" cap="none" strike="noStrike">
              <a:solidFill>
                <a:srgbClr val="002060"/>
              </a:solidFill>
              <a:latin typeface="DFKai-SB"/>
              <a:ea typeface="DFKai-SB"/>
              <a:cs typeface="DFKai-SB"/>
              <a:sym typeface="DFKai-SB"/>
            </a:endParaRPr>
          </a:p>
          <a:p>
            <a:pPr indent="-354013" lvl="0" marL="354013" marR="0" rtl="0" algn="l">
              <a:lnSpc>
                <a:spcPct val="100000"/>
              </a:lnSpc>
              <a:spcBef>
                <a:spcPts val="0"/>
              </a:spcBef>
              <a:spcAft>
                <a:spcPts val="0"/>
              </a:spcAft>
              <a:buClr>
                <a:srgbClr val="000000"/>
              </a:buClr>
              <a:buSzPts val="600"/>
              <a:buFont typeface="Arial"/>
              <a:buNone/>
            </a:pPr>
            <a:r>
              <a:t/>
            </a:r>
            <a:endParaRPr b="0" i="0" sz="600" u="none" cap="none" strike="noStrike">
              <a:solidFill>
                <a:srgbClr val="002060"/>
              </a:solidFill>
              <a:latin typeface="DFKai-SB"/>
              <a:ea typeface="DFKai-SB"/>
              <a:cs typeface="DFKai-SB"/>
              <a:sym typeface="DFKai-SB"/>
            </a:endParaRPr>
          </a:p>
          <a:p>
            <a:pPr indent="-354013" lvl="0" marL="354013" marR="0" rtl="0" algn="l">
              <a:lnSpc>
                <a:spcPct val="100000"/>
              </a:lnSpc>
              <a:spcBef>
                <a:spcPts val="0"/>
              </a:spcBef>
              <a:spcAft>
                <a:spcPts val="0"/>
              </a:spcAft>
              <a:buClr>
                <a:srgbClr val="000000"/>
              </a:buClr>
              <a:buSzPts val="3200"/>
              <a:buFont typeface="Arial"/>
              <a:buNone/>
            </a:pPr>
            <a:r>
              <a:rPr b="0" i="0" lang="zh-TW" sz="3200" u="none" cap="none" strike="noStrike">
                <a:solidFill>
                  <a:srgbClr val="0000FF"/>
                </a:solidFill>
                <a:latin typeface="DFKai-SB"/>
                <a:ea typeface="DFKai-SB"/>
                <a:cs typeface="DFKai-SB"/>
                <a:sym typeface="DFKai-SB"/>
              </a:rPr>
              <a:t>4.因為轉換而造成需要重補修應學而未學到的科目，該科補修成績可以超過70分。</a:t>
            </a:r>
            <a:endParaRPr b="0" i="0" sz="3200" u="none" cap="none" strike="noStrike">
              <a:solidFill>
                <a:srgbClr val="0000FF"/>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d3b7375e14_0_8"/>
          <p:cNvSpPr txBox="1"/>
          <p:nvPr>
            <p:ph idx="1" type="subTitle"/>
          </p:nvPr>
        </p:nvSpPr>
        <p:spPr>
          <a:xfrm>
            <a:off x="1307625" y="2133875"/>
            <a:ext cx="9844500" cy="22725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200"/>
              <a:buNone/>
            </a:pPr>
            <a:r>
              <a:rPr b="1" lang="zh-TW" sz="12000">
                <a:solidFill>
                  <a:srgbClr val="666666"/>
                </a:solidFill>
              </a:rPr>
              <a:t>學系探索眉角</a:t>
            </a:r>
            <a:endParaRPr b="1" sz="12000">
              <a:solidFill>
                <a:srgbClr val="666666"/>
              </a:solidFill>
            </a:endParaRPr>
          </a:p>
        </p:txBody>
      </p:sp>
      <p:sp>
        <p:nvSpPr>
          <p:cNvPr id="255" name="Google Shape;255;gd3b7375e14_0_8"/>
          <p:cNvSpPr txBox="1"/>
          <p:nvPr/>
        </p:nvSpPr>
        <p:spPr>
          <a:xfrm>
            <a:off x="2457450" y="3914475"/>
            <a:ext cx="82332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1" i="0" lang="zh-TW" sz="6000" u="none" cap="none" strike="noStrike">
                <a:solidFill>
                  <a:srgbClr val="38761D"/>
                </a:solidFill>
                <a:latin typeface="Microsoft JhengHei"/>
                <a:ea typeface="Microsoft JhengHei"/>
                <a:cs typeface="Microsoft JhengHei"/>
                <a:sym typeface="Microsoft JhengHei"/>
              </a:rPr>
              <a:t>要親自仔細去探索！！</a:t>
            </a:r>
            <a:endParaRPr b="1" i="0" sz="6000" u="none" cap="none" strike="noStrike">
              <a:solidFill>
                <a:srgbClr val="38761D"/>
              </a:solidFill>
              <a:latin typeface="Microsoft JhengHei"/>
              <a:ea typeface="Microsoft JhengHei"/>
              <a:cs typeface="Microsoft JhengHei"/>
              <a:sym typeface="Microsoft JhengHe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3"/>
          <p:cNvSpPr txBox="1"/>
          <p:nvPr/>
        </p:nvSpPr>
        <p:spPr>
          <a:xfrm>
            <a:off x="533400" y="1295400"/>
            <a:ext cx="6477000" cy="101566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zh-TW" sz="6000" u="none" cap="none" strike="noStrike">
                <a:solidFill>
                  <a:srgbClr val="0000FF"/>
                </a:solidFill>
                <a:latin typeface="Microsoft JhengHei"/>
                <a:ea typeface="Microsoft JhengHei"/>
                <a:cs typeface="Microsoft JhengHei"/>
                <a:sym typeface="Microsoft JhengHei"/>
              </a:rPr>
              <a:t> 關鍵的時間點</a:t>
            </a:r>
            <a:endParaRPr b="1" i="0" sz="6000" u="none" cap="none" strike="noStrike">
              <a:solidFill>
                <a:srgbClr val="0000FF"/>
              </a:solidFill>
              <a:latin typeface="Microsoft JhengHei"/>
              <a:ea typeface="Microsoft JhengHei"/>
              <a:cs typeface="Microsoft JhengHei"/>
              <a:sym typeface="Microsoft JhengHei"/>
            </a:endParaRPr>
          </a:p>
        </p:txBody>
      </p:sp>
      <p:sp>
        <p:nvSpPr>
          <p:cNvPr id="261" name="Google Shape;261;p13"/>
          <p:cNvSpPr txBox="1"/>
          <p:nvPr/>
        </p:nvSpPr>
        <p:spPr>
          <a:xfrm>
            <a:off x="685800" y="2438400"/>
            <a:ext cx="7010400" cy="15696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zh-TW" sz="4800" u="none" cap="none" strike="noStrike">
                <a:solidFill>
                  <a:srgbClr val="00B050"/>
                </a:solidFill>
                <a:latin typeface="Microsoft JhengHei"/>
                <a:ea typeface="Microsoft JhengHei"/>
                <a:cs typeface="Microsoft JhengHei"/>
                <a:sym typeface="Microsoft JhengHei"/>
              </a:rPr>
              <a:t>高一選班群(下學年6月初前)</a:t>
            </a:r>
            <a:endParaRPr b="1" i="0" sz="4800" u="none" cap="none" strike="noStrike">
              <a:solidFill>
                <a:srgbClr val="00B050"/>
              </a:solidFill>
              <a:latin typeface="Microsoft JhengHei"/>
              <a:ea typeface="Microsoft JhengHei"/>
              <a:cs typeface="Microsoft JhengHei"/>
              <a:sym typeface="Microsoft JhengHei"/>
            </a:endParaRPr>
          </a:p>
        </p:txBody>
      </p:sp>
      <p:sp>
        <p:nvSpPr>
          <p:cNvPr id="262" name="Google Shape;262;p13"/>
          <p:cNvSpPr txBox="1"/>
          <p:nvPr/>
        </p:nvSpPr>
        <p:spPr>
          <a:xfrm>
            <a:off x="685800" y="3429000"/>
            <a:ext cx="7010400" cy="83099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zh-TW" sz="4800" u="none" cap="none" strike="noStrike">
                <a:solidFill>
                  <a:srgbClr val="00B050"/>
                </a:solidFill>
                <a:latin typeface="Microsoft JhengHei"/>
                <a:ea typeface="Microsoft JhengHei"/>
                <a:cs typeface="Microsoft JhengHei"/>
                <a:sym typeface="Microsoft JhengHei"/>
              </a:rPr>
              <a:t>高二暑輔第二週轉班群</a:t>
            </a:r>
            <a:endParaRPr b="1" i="0" sz="4800" u="none" cap="none" strike="noStrike">
              <a:solidFill>
                <a:srgbClr val="00B050"/>
              </a:solidFill>
              <a:latin typeface="Microsoft JhengHei"/>
              <a:ea typeface="Microsoft JhengHei"/>
              <a:cs typeface="Microsoft JhengHei"/>
              <a:sym typeface="Microsoft JhengHei"/>
            </a:endParaRPr>
          </a:p>
        </p:txBody>
      </p:sp>
      <p:sp>
        <p:nvSpPr>
          <p:cNvPr id="263" name="Google Shape;263;p13"/>
          <p:cNvSpPr txBox="1"/>
          <p:nvPr/>
        </p:nvSpPr>
        <p:spPr>
          <a:xfrm>
            <a:off x="685800" y="4419600"/>
            <a:ext cx="8305800" cy="83099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zh-TW" sz="4800" u="none" cap="none" strike="noStrike">
                <a:solidFill>
                  <a:srgbClr val="00B050"/>
                </a:solidFill>
                <a:latin typeface="Microsoft JhengHei"/>
                <a:ea typeface="Microsoft JhengHei"/>
                <a:cs typeface="Microsoft JhengHei"/>
                <a:sym typeface="Microsoft JhengHei"/>
              </a:rPr>
              <a:t>高二上學期末轉班群(12月)</a:t>
            </a:r>
            <a:endParaRPr b="1" i="0" sz="4800" u="none" cap="none" strike="noStrike">
              <a:solidFill>
                <a:srgbClr val="00B050"/>
              </a:solidFill>
              <a:latin typeface="Microsoft JhengHei"/>
              <a:ea typeface="Microsoft JhengHei"/>
              <a:cs typeface="Microsoft JhengHei"/>
              <a:sym typeface="Microsoft JhengHei"/>
            </a:endParaRPr>
          </a:p>
        </p:txBody>
      </p:sp>
      <p:sp>
        <p:nvSpPr>
          <p:cNvPr id="264" name="Google Shape;264;p13"/>
          <p:cNvSpPr txBox="1"/>
          <p:nvPr/>
        </p:nvSpPr>
        <p:spPr>
          <a:xfrm>
            <a:off x="685800" y="5410200"/>
            <a:ext cx="8305800" cy="83099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zh-TW" sz="4800" u="none" cap="none" strike="noStrike">
                <a:solidFill>
                  <a:srgbClr val="00B050"/>
                </a:solidFill>
                <a:latin typeface="Microsoft JhengHei"/>
                <a:ea typeface="Microsoft JhengHei"/>
                <a:cs typeface="Microsoft JhengHei"/>
                <a:sym typeface="Microsoft JhengHei"/>
              </a:rPr>
              <a:t>高二下學期末轉班群(6月)</a:t>
            </a:r>
            <a:endParaRPr b="1" i="0" sz="4800" u="none" cap="none" strike="noStrike">
              <a:solidFill>
                <a:srgbClr val="00B050"/>
              </a:solidFill>
              <a:latin typeface="Microsoft JhengHei"/>
              <a:ea typeface="Microsoft JhengHei"/>
              <a:cs typeface="Microsoft JhengHei"/>
              <a:sym typeface="Microsoft JhengHei"/>
            </a:endParaRPr>
          </a:p>
        </p:txBody>
      </p:sp>
      <p:pic>
        <p:nvPicPr>
          <p:cNvPr id="265" name="Google Shape;265;p13"/>
          <p:cNvPicPr preferRelativeResize="0"/>
          <p:nvPr/>
        </p:nvPicPr>
        <p:blipFill rotWithShape="1">
          <a:blip r:embed="rId3">
            <a:alphaModFix/>
          </a:blip>
          <a:srcRect b="5931" l="0" r="39334" t="11289"/>
          <a:stretch/>
        </p:blipFill>
        <p:spPr>
          <a:xfrm>
            <a:off x="8229600" y="338351"/>
            <a:ext cx="3162300" cy="3120981"/>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266" name="Google Shape;266;p13"/>
          <p:cNvSpPr txBox="1"/>
          <p:nvPr/>
        </p:nvSpPr>
        <p:spPr>
          <a:xfrm>
            <a:off x="8417800" y="4748625"/>
            <a:ext cx="3317100" cy="1939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zh-TW" sz="6000" u="none" cap="none" strike="noStrike">
                <a:solidFill>
                  <a:srgbClr val="FF0000"/>
                </a:solidFill>
                <a:latin typeface="Microsoft JhengHei"/>
                <a:ea typeface="Microsoft JhengHei"/>
                <a:cs typeface="Microsoft JhengHei"/>
                <a:sym typeface="Microsoft JhengHei"/>
              </a:rPr>
              <a:t>轉班群只限1次！</a:t>
            </a:r>
            <a:endParaRPr b="1" i="0" sz="6000" u="none" cap="none" strike="noStrike">
              <a:solidFill>
                <a:srgbClr val="FF0000"/>
              </a:solidFill>
              <a:latin typeface="Microsoft JhengHei"/>
              <a:ea typeface="Microsoft JhengHei"/>
              <a:cs typeface="Microsoft JhengHei"/>
              <a:sym typeface="Microsoft JhengHe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9"/>
          <p:cNvSpPr txBox="1"/>
          <p:nvPr>
            <p:ph idx="1" type="subTitle"/>
          </p:nvPr>
        </p:nvSpPr>
        <p:spPr>
          <a:xfrm>
            <a:off x="1307625" y="2133875"/>
            <a:ext cx="9844500" cy="22725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200"/>
              <a:buNone/>
            </a:pPr>
            <a:r>
              <a:rPr b="1" lang="zh-TW" sz="9600">
                <a:solidFill>
                  <a:srgbClr val="666666"/>
                </a:solidFill>
              </a:rPr>
              <a:t>選好組就沒事了？</a:t>
            </a:r>
            <a:endParaRPr b="1" sz="9600">
              <a:solidFill>
                <a:srgbClr val="666666"/>
              </a:solidFill>
            </a:endParaRPr>
          </a:p>
        </p:txBody>
      </p:sp>
      <p:sp>
        <p:nvSpPr>
          <p:cNvPr id="273" name="Google Shape;273;p29"/>
          <p:cNvSpPr txBox="1"/>
          <p:nvPr/>
        </p:nvSpPr>
        <p:spPr>
          <a:xfrm>
            <a:off x="2457450" y="3914475"/>
            <a:ext cx="82332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1" i="0" lang="zh-TW" sz="6000" u="none" cap="none" strike="noStrike">
                <a:solidFill>
                  <a:srgbClr val="38761D"/>
                </a:solidFill>
                <a:latin typeface="Microsoft JhengHei"/>
                <a:ea typeface="Microsoft JhengHei"/>
                <a:cs typeface="Microsoft JhengHei"/>
                <a:sym typeface="Microsoft JhengHei"/>
              </a:rPr>
              <a:t>不！準備工作才開始！！</a:t>
            </a:r>
            <a:endParaRPr b="1" i="0" sz="6000" u="none" cap="none" strike="noStrike">
              <a:solidFill>
                <a:srgbClr val="38761D"/>
              </a:solidFill>
              <a:latin typeface="Microsoft JhengHei"/>
              <a:ea typeface="Microsoft JhengHei"/>
              <a:cs typeface="Microsoft JhengHei"/>
              <a:sym typeface="Microsoft JhengHe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2efa7c3b82c_0_0"/>
          <p:cNvSpPr txBox="1"/>
          <p:nvPr>
            <p:ph type="ctrTitle"/>
          </p:nvPr>
        </p:nvSpPr>
        <p:spPr>
          <a:xfrm>
            <a:off x="1751012" y="1300785"/>
            <a:ext cx="8690100" cy="2509200"/>
          </a:xfrm>
          <a:prstGeom prst="rect">
            <a:avLst/>
          </a:prstGeom>
          <a:noFill/>
          <a:ln>
            <a:noFill/>
          </a:ln>
        </p:spPr>
        <p:txBody>
          <a:bodyPr anchorCtr="0" anchor="b" bIns="0" lIns="0" spcFirstLastPara="1" rIns="0" wrap="square" tIns="0">
            <a:normAutofit/>
          </a:bodyPr>
          <a:lstStyle/>
          <a:p>
            <a:pPr indent="0" lvl="0" marL="0" rtl="0" algn="ctr">
              <a:lnSpc>
                <a:spcPct val="100000"/>
              </a:lnSpc>
              <a:spcBef>
                <a:spcPts val="0"/>
              </a:spcBef>
              <a:spcAft>
                <a:spcPts val="0"/>
              </a:spcAft>
              <a:buSzPts val="1400"/>
              <a:buNone/>
            </a:pPr>
            <a:r>
              <a:t/>
            </a:r>
            <a:endParaRPr/>
          </a:p>
        </p:txBody>
      </p:sp>
      <p:sp>
        <p:nvSpPr>
          <p:cNvPr id="83" name="Google Shape;83;g2efa7c3b82c_0_0"/>
          <p:cNvSpPr txBox="1"/>
          <p:nvPr>
            <p:ph idx="1" type="subTitle"/>
          </p:nvPr>
        </p:nvSpPr>
        <p:spPr>
          <a:xfrm>
            <a:off x="1751012" y="3886200"/>
            <a:ext cx="8690100" cy="1371600"/>
          </a:xfrm>
          <a:prstGeom prst="rect">
            <a:avLst/>
          </a:prstGeom>
          <a:noFill/>
          <a:ln>
            <a:noFill/>
          </a:ln>
        </p:spPr>
        <p:txBody>
          <a:bodyPr anchorCtr="0" anchor="t" bIns="0" lIns="0" spcFirstLastPara="1" rIns="0" wrap="square" tIns="0">
            <a:normAutofit/>
          </a:bodyPr>
          <a:lstStyle/>
          <a:p>
            <a:pPr indent="0" lvl="0" marL="0" rtl="0" algn="ctr">
              <a:lnSpc>
                <a:spcPct val="100000"/>
              </a:lnSpc>
              <a:spcBef>
                <a:spcPts val="0"/>
              </a:spcBef>
              <a:spcAft>
                <a:spcPts val="0"/>
              </a:spcAft>
              <a:buSzPts val="2200"/>
              <a:buNone/>
            </a:pPr>
            <a:r>
              <a:t/>
            </a:r>
            <a:endParaRPr/>
          </a:p>
        </p:txBody>
      </p:sp>
      <p:pic>
        <p:nvPicPr>
          <p:cNvPr id="84" name="Google Shape;84;g2efa7c3b82c_0_0"/>
          <p:cNvPicPr preferRelativeResize="0"/>
          <p:nvPr/>
        </p:nvPicPr>
        <p:blipFill rotWithShape="1">
          <a:blip r:embed="rId3">
            <a:alphaModFix/>
          </a:blip>
          <a:srcRect b="0" l="0" r="0" t="0"/>
          <a:stretch/>
        </p:blipFill>
        <p:spPr>
          <a:xfrm>
            <a:off x="1677075" y="130800"/>
            <a:ext cx="9328676" cy="6596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78" name="Shape 278"/>
        <p:cNvGrpSpPr/>
        <p:nvPr/>
      </p:nvGrpSpPr>
      <p:grpSpPr>
        <a:xfrm>
          <a:off x="0" y="0"/>
          <a:ext cx="0" cy="0"/>
          <a:chOff x="0" y="0"/>
          <a:chExt cx="0" cy="0"/>
        </a:xfrm>
      </p:grpSpPr>
      <p:sp>
        <p:nvSpPr>
          <p:cNvPr id="279" name="Google Shape;279;p32"/>
          <p:cNvSpPr txBox="1"/>
          <p:nvPr/>
        </p:nvSpPr>
        <p:spPr>
          <a:xfrm>
            <a:off x="1065008" y="2459504"/>
            <a:ext cx="10510220"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zh-TW" sz="6000" u="sng" cap="none" strike="noStrike">
                <a:solidFill>
                  <a:schemeClr val="hlink"/>
                </a:solidFill>
                <a:latin typeface="DFKai-SB"/>
                <a:ea typeface="DFKai-SB"/>
                <a:cs typeface="DFKai-SB"/>
                <a:sym typeface="DFKai-SB"/>
                <a:hlinkClick r:id="rId4"/>
              </a:rPr>
              <a:t>各大學校系所公布的參採項目</a:t>
            </a:r>
            <a:endParaRPr b="0" i="0" sz="6000" u="none" cap="none" strike="noStrike">
              <a:solidFill>
                <a:srgbClr val="000000"/>
              </a:solidFill>
              <a:latin typeface="DFKai-SB"/>
              <a:ea typeface="DFKai-SB"/>
              <a:cs typeface="DFKai-SB"/>
              <a:sym typeface="DFKai-SB"/>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372f21a305a_2_10"/>
          <p:cNvSpPr txBox="1"/>
          <p:nvPr>
            <p:ph type="ctrTitle"/>
          </p:nvPr>
        </p:nvSpPr>
        <p:spPr>
          <a:xfrm>
            <a:off x="1751012" y="1300785"/>
            <a:ext cx="8690100" cy="2509200"/>
          </a:xfrm>
          <a:prstGeom prst="rect">
            <a:avLst/>
          </a:prstGeom>
          <a:noFill/>
          <a:ln>
            <a:noFill/>
          </a:ln>
        </p:spPr>
        <p:txBody>
          <a:bodyPr anchorCtr="0" anchor="b" bIns="0" lIns="0" spcFirstLastPara="1" rIns="0" wrap="square" tIns="0">
            <a:normAutofit/>
          </a:bodyPr>
          <a:lstStyle/>
          <a:p>
            <a:pPr indent="0" lvl="0" marL="0" rtl="0" algn="ctr">
              <a:lnSpc>
                <a:spcPct val="100000"/>
              </a:lnSpc>
              <a:spcBef>
                <a:spcPts val="0"/>
              </a:spcBef>
              <a:spcAft>
                <a:spcPts val="0"/>
              </a:spcAft>
              <a:buSzPts val="1400"/>
              <a:buNone/>
            </a:pPr>
            <a:r>
              <a:t/>
            </a:r>
            <a:endParaRPr/>
          </a:p>
        </p:txBody>
      </p:sp>
      <p:sp>
        <p:nvSpPr>
          <p:cNvPr id="286" name="Google Shape;286;g372f21a305a_2_10"/>
          <p:cNvSpPr txBox="1"/>
          <p:nvPr>
            <p:ph idx="1" type="subTitle"/>
          </p:nvPr>
        </p:nvSpPr>
        <p:spPr>
          <a:xfrm>
            <a:off x="1751012" y="3886200"/>
            <a:ext cx="8690100" cy="1371600"/>
          </a:xfrm>
          <a:prstGeom prst="rect">
            <a:avLst/>
          </a:prstGeom>
          <a:noFill/>
          <a:ln>
            <a:noFill/>
          </a:ln>
        </p:spPr>
        <p:txBody>
          <a:bodyPr anchorCtr="0" anchor="t" bIns="0" lIns="0" spcFirstLastPara="1" rIns="0" wrap="square" tIns="0">
            <a:normAutofit/>
          </a:bodyPr>
          <a:lstStyle/>
          <a:p>
            <a:pPr indent="0" lvl="0" marL="0" rtl="0" algn="ctr">
              <a:lnSpc>
                <a:spcPct val="100000"/>
              </a:lnSpc>
              <a:spcBef>
                <a:spcPts val="0"/>
              </a:spcBef>
              <a:spcAft>
                <a:spcPts val="0"/>
              </a:spcAft>
              <a:buSzPts val="2200"/>
              <a:buNone/>
            </a:pPr>
            <a:r>
              <a:t/>
            </a:r>
            <a:endParaRPr/>
          </a:p>
        </p:txBody>
      </p:sp>
      <p:pic>
        <p:nvPicPr>
          <p:cNvPr id="287" name="Google Shape;287;g372f21a305a_2_10" title="截圖 2025-07-30 上午7.47.22.png"/>
          <p:cNvPicPr preferRelativeResize="0"/>
          <p:nvPr/>
        </p:nvPicPr>
        <p:blipFill rotWithShape="1">
          <a:blip r:embed="rId3">
            <a:alphaModFix/>
          </a:blip>
          <a:srcRect b="0" l="0" r="0" t="0"/>
          <a:stretch/>
        </p:blipFill>
        <p:spPr>
          <a:xfrm>
            <a:off x="443675" y="534100"/>
            <a:ext cx="11599024" cy="57898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2efa7c3b82c_0_22"/>
          <p:cNvSpPr txBox="1"/>
          <p:nvPr>
            <p:ph type="ctrTitle"/>
          </p:nvPr>
        </p:nvSpPr>
        <p:spPr>
          <a:xfrm>
            <a:off x="1130175" y="746150"/>
            <a:ext cx="9831600" cy="3467400"/>
          </a:xfrm>
          <a:prstGeom prst="rect">
            <a:avLst/>
          </a:prstGeom>
          <a:noFill/>
          <a:ln>
            <a:noFill/>
          </a:ln>
        </p:spPr>
        <p:txBody>
          <a:bodyPr anchorCtr="0" anchor="b" bIns="0" lIns="0" spcFirstLastPara="1" rIns="0" wrap="square" tIns="0">
            <a:normAutofit/>
          </a:bodyPr>
          <a:lstStyle/>
          <a:p>
            <a:pPr indent="0" lvl="0" marL="0" rtl="0" algn="ctr">
              <a:lnSpc>
                <a:spcPct val="100000"/>
              </a:lnSpc>
              <a:spcBef>
                <a:spcPts val="0"/>
              </a:spcBef>
              <a:spcAft>
                <a:spcPts val="0"/>
              </a:spcAft>
              <a:buSzPts val="1400"/>
              <a:buNone/>
            </a:pPr>
            <a:r>
              <a:rPr lang="zh-TW" sz="7800"/>
              <a:t> </a:t>
            </a:r>
            <a:r>
              <a:rPr lang="zh-TW" sz="9000"/>
              <a:t>擇你所愛 愛你所擇</a:t>
            </a:r>
            <a:endParaRPr sz="9000"/>
          </a:p>
        </p:txBody>
      </p:sp>
      <p:sp>
        <p:nvSpPr>
          <p:cNvPr id="294" name="Google Shape;294;g2efa7c3b82c_0_22"/>
          <p:cNvSpPr txBox="1"/>
          <p:nvPr>
            <p:ph idx="1" type="subTitle"/>
          </p:nvPr>
        </p:nvSpPr>
        <p:spPr>
          <a:xfrm>
            <a:off x="1751012" y="3886200"/>
            <a:ext cx="8690100" cy="1371600"/>
          </a:xfrm>
          <a:prstGeom prst="rect">
            <a:avLst/>
          </a:prstGeom>
          <a:noFill/>
          <a:ln>
            <a:noFill/>
          </a:ln>
        </p:spPr>
        <p:txBody>
          <a:bodyPr anchorCtr="0" anchor="t" bIns="0" lIns="0" spcFirstLastPara="1" rIns="0" wrap="square" tIns="0">
            <a:normAutofit/>
          </a:bodyPr>
          <a:lstStyle/>
          <a:p>
            <a:pPr indent="0" lvl="0" marL="0" rtl="0" algn="ctr">
              <a:lnSpc>
                <a:spcPct val="100000"/>
              </a:lnSpc>
              <a:spcBef>
                <a:spcPts val="0"/>
              </a:spcBef>
              <a:spcAft>
                <a:spcPts val="0"/>
              </a:spcAft>
              <a:buSzPts val="22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4"/>
          <p:cNvSpPr txBox="1"/>
          <p:nvPr/>
        </p:nvSpPr>
        <p:spPr>
          <a:xfrm>
            <a:off x="2678250" y="1863750"/>
            <a:ext cx="8180100" cy="326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0"/>
              <a:buFont typeface="Arial"/>
              <a:buNone/>
            </a:pPr>
            <a:r>
              <a:rPr b="0" i="0" lang="zh-TW" sz="20000" u="none" cap="none" strike="noStrike">
                <a:solidFill>
                  <a:srgbClr val="000000"/>
                </a:solidFill>
                <a:latin typeface="Comic Sans MS"/>
                <a:ea typeface="Comic Sans MS"/>
                <a:cs typeface="Comic Sans MS"/>
                <a:sym typeface="Comic Sans MS"/>
              </a:rPr>
              <a:t>Q &amp; A</a:t>
            </a:r>
            <a:endParaRPr b="0" i="0" sz="200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3"/>
          <p:cNvSpPr txBox="1"/>
          <p:nvPr>
            <p:ph type="ctrTitle"/>
          </p:nvPr>
        </p:nvSpPr>
        <p:spPr>
          <a:xfrm>
            <a:off x="1228725" y="490194"/>
            <a:ext cx="10401300" cy="6004874"/>
          </a:xfrm>
          <a:prstGeom prst="rect">
            <a:avLst/>
          </a:prstGeom>
          <a:noFill/>
          <a:ln>
            <a:noFill/>
          </a:ln>
        </p:spPr>
        <p:txBody>
          <a:bodyPr anchorCtr="0" anchor="t" bIns="0" lIns="0" spcFirstLastPara="1" rIns="0" wrap="square" tIns="0">
            <a:noAutofit/>
          </a:bodyPr>
          <a:lstStyle/>
          <a:p>
            <a:pPr indent="0" lvl="0" marL="0" marR="64004" rtl="0" algn="ctr">
              <a:lnSpc>
                <a:spcPct val="124328"/>
              </a:lnSpc>
              <a:spcBef>
                <a:spcPts val="0"/>
              </a:spcBef>
              <a:spcAft>
                <a:spcPts val="0"/>
              </a:spcAft>
              <a:buClr>
                <a:schemeClr val="dk1"/>
              </a:buClr>
              <a:buSzPts val="990"/>
              <a:buFont typeface="Arial"/>
              <a:buNone/>
            </a:pPr>
            <a:r>
              <a:rPr b="1" lang="zh-TW" sz="4000" u="sng">
                <a:solidFill>
                  <a:srgbClr val="E36C09"/>
                </a:solidFill>
                <a:latin typeface="DFKai-SB"/>
                <a:ea typeface="DFKai-SB"/>
                <a:cs typeface="DFKai-SB"/>
                <a:sym typeface="DFKai-SB"/>
              </a:rPr>
              <a:t>班群選擇</a:t>
            </a:r>
            <a:endParaRPr b="1" sz="4000" u="sng">
              <a:solidFill>
                <a:srgbClr val="E36C09"/>
              </a:solidFill>
              <a:latin typeface="DFKai-SB"/>
              <a:ea typeface="DFKai-SB"/>
              <a:cs typeface="DFKai-SB"/>
              <a:sym typeface="DFKai-SB"/>
            </a:endParaRPr>
          </a:p>
          <a:p>
            <a:pPr indent="0" lvl="0" marL="0" rtl="0" algn="l">
              <a:lnSpc>
                <a:spcPct val="100000"/>
              </a:lnSpc>
              <a:spcBef>
                <a:spcPts val="1200"/>
              </a:spcBef>
              <a:spcAft>
                <a:spcPts val="1200"/>
              </a:spcAft>
              <a:buClr>
                <a:schemeClr val="dk1"/>
              </a:buClr>
              <a:buSzPts val="990"/>
              <a:buNone/>
            </a:pPr>
            <a:r>
              <a:rPr b="1" lang="zh-TW" sz="3600">
                <a:latin typeface="DFKai-SB"/>
                <a:ea typeface="DFKai-SB"/>
                <a:cs typeface="DFKai-SB"/>
                <a:sym typeface="DFKai-SB"/>
              </a:rPr>
              <a:t> □ A:</a:t>
            </a:r>
            <a:r>
              <a:rPr lang="zh-TW" sz="3600">
                <a:latin typeface="DFKai-SB"/>
                <a:ea typeface="DFKai-SB"/>
                <a:cs typeface="DFKai-SB"/>
                <a:sym typeface="DFKai-SB"/>
              </a:rPr>
              <a:t>文法商傳班群</a:t>
            </a:r>
            <a:br>
              <a:rPr b="1" lang="zh-TW" sz="3600">
                <a:latin typeface="DFKai-SB"/>
                <a:ea typeface="DFKai-SB"/>
                <a:cs typeface="DFKai-SB"/>
                <a:sym typeface="DFKai-SB"/>
              </a:rPr>
            </a:br>
            <a:r>
              <a:rPr b="1" lang="zh-TW" sz="3600">
                <a:latin typeface="DFKai-SB"/>
                <a:ea typeface="DFKai-SB"/>
                <a:cs typeface="DFKai-SB"/>
                <a:sym typeface="DFKai-SB"/>
              </a:rPr>
              <a:t>            </a:t>
            </a:r>
            <a:r>
              <a:rPr lang="zh-TW" sz="3600">
                <a:latin typeface="DFKai-SB"/>
                <a:ea typeface="DFKai-SB"/>
                <a:cs typeface="DFKai-SB"/>
                <a:sym typeface="DFKai-SB"/>
              </a:rPr>
              <a:t>□ A1：高二數 A，高三修數乙</a:t>
            </a:r>
            <a:br>
              <a:rPr lang="zh-TW" sz="3600">
                <a:latin typeface="DFKai-SB"/>
                <a:ea typeface="DFKai-SB"/>
                <a:cs typeface="DFKai-SB"/>
                <a:sym typeface="DFKai-SB"/>
              </a:rPr>
            </a:br>
            <a:r>
              <a:rPr lang="zh-TW" sz="3600">
                <a:latin typeface="DFKai-SB"/>
                <a:ea typeface="DFKai-SB"/>
                <a:cs typeface="DFKai-SB"/>
                <a:sym typeface="DFKai-SB"/>
              </a:rPr>
              <a:t>            □ A2：高二數 B，高三修數乙</a:t>
            </a:r>
            <a:br>
              <a:rPr lang="zh-TW" sz="3600">
                <a:latin typeface="DFKai-SB"/>
                <a:ea typeface="DFKai-SB"/>
                <a:cs typeface="DFKai-SB"/>
                <a:sym typeface="DFKai-SB"/>
              </a:rPr>
            </a:br>
            <a:r>
              <a:rPr lang="zh-TW" sz="3600">
                <a:latin typeface="DFKai-SB"/>
                <a:ea typeface="DFKai-SB"/>
                <a:cs typeface="DFKai-SB"/>
                <a:sym typeface="DFKai-SB"/>
              </a:rPr>
              <a:t>            □ A3：高二數 B，高三不修數乙</a:t>
            </a:r>
            <a:br>
              <a:rPr lang="zh-TW" sz="800">
                <a:latin typeface="DFKai-SB"/>
                <a:ea typeface="DFKai-SB"/>
                <a:cs typeface="DFKai-SB"/>
                <a:sym typeface="DFKai-SB"/>
              </a:rPr>
            </a:br>
            <a:br>
              <a:rPr lang="zh-TW" sz="2400">
                <a:solidFill>
                  <a:srgbClr val="FF0000"/>
                </a:solidFill>
                <a:latin typeface="DFKai-SB"/>
                <a:ea typeface="DFKai-SB"/>
                <a:cs typeface="DFKai-SB"/>
                <a:sym typeface="DFKai-SB"/>
              </a:rPr>
            </a:br>
            <a:br>
              <a:rPr b="1" lang="zh-TW" sz="800">
                <a:solidFill>
                  <a:srgbClr val="FF0000"/>
                </a:solidFill>
                <a:latin typeface="DFKai-SB"/>
                <a:ea typeface="DFKai-SB"/>
                <a:cs typeface="DFKai-SB"/>
                <a:sym typeface="DFKai-SB"/>
              </a:rPr>
            </a:br>
            <a:r>
              <a:rPr b="1" lang="zh-TW" sz="3600">
                <a:latin typeface="DFKai-SB"/>
                <a:ea typeface="DFKai-SB"/>
                <a:cs typeface="DFKai-SB"/>
                <a:sym typeface="DFKai-SB"/>
              </a:rPr>
              <a:t> □ B:</a:t>
            </a:r>
            <a:r>
              <a:rPr lang="zh-TW" sz="3600">
                <a:latin typeface="DFKai-SB"/>
                <a:ea typeface="DFKai-SB"/>
                <a:cs typeface="DFKai-SB"/>
                <a:sym typeface="DFKai-SB"/>
              </a:rPr>
              <a:t>理資生醫班群</a:t>
            </a:r>
            <a:br>
              <a:rPr b="1" lang="zh-TW" sz="3600">
                <a:latin typeface="DFKai-SB"/>
                <a:ea typeface="DFKai-SB"/>
                <a:cs typeface="DFKai-SB"/>
                <a:sym typeface="DFKai-SB"/>
              </a:rPr>
            </a:br>
            <a:r>
              <a:rPr b="1" lang="zh-TW" sz="3600">
                <a:latin typeface="DFKai-SB"/>
                <a:ea typeface="DFKai-SB"/>
                <a:cs typeface="DFKai-SB"/>
                <a:sym typeface="DFKai-SB"/>
              </a:rPr>
              <a:t>            </a:t>
            </a:r>
            <a:r>
              <a:rPr lang="zh-TW" sz="3600">
                <a:latin typeface="DFKai-SB"/>
                <a:ea typeface="DFKai-SB"/>
                <a:cs typeface="DFKai-SB"/>
                <a:sym typeface="DFKai-SB"/>
              </a:rPr>
              <a:t>□ B1：高二數A高三修數甲、資訊</a:t>
            </a:r>
            <a:br>
              <a:rPr lang="zh-TW" sz="3600">
                <a:latin typeface="DFKai-SB"/>
                <a:ea typeface="DFKai-SB"/>
                <a:cs typeface="DFKai-SB"/>
                <a:sym typeface="DFKai-SB"/>
              </a:rPr>
            </a:br>
            <a:r>
              <a:rPr lang="zh-TW" sz="3600">
                <a:latin typeface="DFKai-SB"/>
                <a:ea typeface="DFKai-SB"/>
                <a:cs typeface="DFKai-SB"/>
                <a:sym typeface="DFKai-SB"/>
              </a:rPr>
              <a:t>            □ B2：高二數A高三修數甲、生物</a:t>
            </a:r>
            <a:endParaRPr b="1" sz="3600">
              <a:latin typeface="DFKai-SB"/>
              <a:ea typeface="DFKai-SB"/>
              <a:cs typeface="DFKai-SB"/>
              <a:sym typeface="DFKai-S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2efa7c3b82c_0_6"/>
          <p:cNvSpPr txBox="1"/>
          <p:nvPr>
            <p:ph type="title"/>
          </p:nvPr>
        </p:nvSpPr>
        <p:spPr>
          <a:xfrm>
            <a:off x="747956" y="192989"/>
            <a:ext cx="9570000" cy="4926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t/>
            </a:r>
            <a:endParaRPr/>
          </a:p>
        </p:txBody>
      </p:sp>
      <p:sp>
        <p:nvSpPr>
          <p:cNvPr id="91" name="Google Shape;91;g2efa7c3b82c_0_6"/>
          <p:cNvSpPr txBox="1"/>
          <p:nvPr>
            <p:ph idx="1" type="body"/>
          </p:nvPr>
        </p:nvSpPr>
        <p:spPr>
          <a:xfrm>
            <a:off x="609600" y="1577340"/>
            <a:ext cx="5303400" cy="4311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t/>
            </a:r>
            <a:endParaRPr/>
          </a:p>
        </p:txBody>
      </p:sp>
      <p:sp>
        <p:nvSpPr>
          <p:cNvPr id="92" name="Google Shape;92;g2efa7c3b82c_0_6"/>
          <p:cNvSpPr txBox="1"/>
          <p:nvPr>
            <p:ph idx="2" type="body"/>
          </p:nvPr>
        </p:nvSpPr>
        <p:spPr>
          <a:xfrm>
            <a:off x="6278880" y="1577340"/>
            <a:ext cx="5303400" cy="4311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t/>
            </a:r>
            <a:endParaRPr/>
          </a:p>
        </p:txBody>
      </p:sp>
      <p:sp>
        <p:nvSpPr>
          <p:cNvPr id="93" name="Google Shape;93;g2efa7c3b82c_0_6"/>
          <p:cNvSpPr txBox="1"/>
          <p:nvPr/>
        </p:nvSpPr>
        <p:spPr>
          <a:xfrm>
            <a:off x="1997050" y="1733700"/>
            <a:ext cx="63204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E46C0A"/>
              </a:solidFill>
              <a:latin typeface="Arial"/>
              <a:ea typeface="Arial"/>
              <a:cs typeface="Arial"/>
              <a:sym typeface="Arial"/>
            </a:endParaRPr>
          </a:p>
        </p:txBody>
      </p:sp>
      <p:graphicFrame>
        <p:nvGraphicFramePr>
          <p:cNvPr id="94" name="Google Shape;94;g2efa7c3b82c_0_6"/>
          <p:cNvGraphicFramePr/>
          <p:nvPr/>
        </p:nvGraphicFramePr>
        <p:xfrm>
          <a:off x="1038721" y="568200"/>
          <a:ext cx="3000000" cy="3000000"/>
        </p:xfrm>
        <a:graphic>
          <a:graphicData uri="http://schemas.openxmlformats.org/drawingml/2006/table">
            <a:tbl>
              <a:tblPr bandRow="1" firstRow="1">
                <a:noFill/>
                <a:tableStyleId>{39844D11-0208-41B0-B887-CA2F85A09379}</a:tableStyleId>
              </a:tblPr>
              <a:tblGrid>
                <a:gridCol w="2550525"/>
                <a:gridCol w="7412425"/>
              </a:tblGrid>
              <a:tr h="2122600">
                <a:tc>
                  <a:txBody>
                    <a:bodyPr/>
                    <a:lstStyle/>
                    <a:p>
                      <a:pPr indent="0" lvl="0" marL="0" marR="0" rtl="0" algn="ctr">
                        <a:lnSpc>
                          <a:spcPct val="100000"/>
                        </a:lnSpc>
                        <a:spcBef>
                          <a:spcPts val="0"/>
                        </a:spcBef>
                        <a:spcAft>
                          <a:spcPts val="0"/>
                        </a:spcAft>
                        <a:buClr>
                          <a:srgbClr val="000000"/>
                        </a:buClr>
                        <a:buSzPts val="4800"/>
                        <a:buFont typeface="Arial"/>
                        <a:buNone/>
                      </a:pPr>
                      <a:r>
                        <a:rPr b="1" lang="zh-TW" sz="4800" u="none" cap="none" strike="noStrike"/>
                        <a:t>個人</a:t>
                      </a:r>
                      <a:endParaRPr b="1" sz="4800" u="none" cap="none" strike="noStrike"/>
                    </a:p>
                  </a:txBody>
                  <a:tcPr marT="45725" marB="45725" marR="91450" marL="91450" anchor="ctr">
                    <a:solidFill>
                      <a:srgbClr val="00B050"/>
                    </a:solidFill>
                  </a:tcPr>
                </a:tc>
                <a:tc>
                  <a:txBody>
                    <a:bodyPr/>
                    <a:lstStyle/>
                    <a:p>
                      <a:pPr indent="0" lvl="0" marL="0" marR="0" rtl="0" algn="l">
                        <a:lnSpc>
                          <a:spcPct val="100000"/>
                        </a:lnSpc>
                        <a:spcBef>
                          <a:spcPts val="0"/>
                        </a:spcBef>
                        <a:spcAft>
                          <a:spcPts val="0"/>
                        </a:spcAft>
                        <a:buClr>
                          <a:srgbClr val="000000"/>
                        </a:buClr>
                        <a:buSzPts val="3200"/>
                        <a:buFont typeface="Arial"/>
                        <a:buNone/>
                      </a:pPr>
                      <a:r>
                        <a:rPr b="1" lang="zh-TW" sz="3200" u="none" cap="none" strike="noStrike"/>
                        <a:t>興趣、人格特質、性向、家長期待</a:t>
                      </a:r>
                      <a:endParaRPr b="1" sz="3200" u="none" cap="none" strike="noStrike"/>
                    </a:p>
                  </a:txBody>
                  <a:tcPr marT="45725" marB="45725" marR="91450" marL="91450" anchor="ctr">
                    <a:solidFill>
                      <a:srgbClr val="FFFFFF"/>
                    </a:solidFill>
                  </a:tcPr>
                </a:tc>
              </a:tr>
              <a:tr h="1883025">
                <a:tc>
                  <a:txBody>
                    <a:bodyPr/>
                    <a:lstStyle/>
                    <a:p>
                      <a:pPr indent="0" lvl="0" marL="0" marR="0" rtl="0" algn="ctr">
                        <a:lnSpc>
                          <a:spcPct val="100000"/>
                        </a:lnSpc>
                        <a:spcBef>
                          <a:spcPts val="0"/>
                        </a:spcBef>
                        <a:spcAft>
                          <a:spcPts val="0"/>
                        </a:spcAft>
                        <a:buClr>
                          <a:srgbClr val="000000"/>
                        </a:buClr>
                        <a:buSzPts val="4800"/>
                        <a:buFont typeface="Arial"/>
                        <a:buNone/>
                      </a:pPr>
                      <a:r>
                        <a:rPr b="1" lang="zh-TW" sz="4800" u="none" cap="none" strike="noStrike"/>
                        <a:t>升學</a:t>
                      </a:r>
                      <a:endParaRPr b="1" sz="4800" u="none" cap="none" strike="noStrike"/>
                    </a:p>
                  </a:txBody>
                  <a:tcPr marT="45725" marB="45725" marR="91450" marL="91450" anchor="ctr">
                    <a:solidFill>
                      <a:srgbClr val="00B050"/>
                    </a:solidFill>
                  </a:tcPr>
                </a:tc>
                <a:tc>
                  <a:txBody>
                    <a:bodyPr/>
                    <a:lstStyle/>
                    <a:p>
                      <a:pPr indent="0" lvl="0" marL="0" marR="0" rtl="0" algn="l">
                        <a:lnSpc>
                          <a:spcPct val="100000"/>
                        </a:lnSpc>
                        <a:spcBef>
                          <a:spcPts val="0"/>
                        </a:spcBef>
                        <a:spcAft>
                          <a:spcPts val="0"/>
                        </a:spcAft>
                        <a:buClr>
                          <a:srgbClr val="000000"/>
                        </a:buClr>
                        <a:buSzPts val="3200"/>
                        <a:buFont typeface="Arial"/>
                        <a:buNone/>
                      </a:pPr>
                      <a:r>
                        <a:rPr b="1" lang="zh-TW" sz="3200" u="none" cap="none" strike="noStrike"/>
                        <a:t>學測考科、數A數B、修課課程內容</a:t>
                      </a:r>
                      <a:endParaRPr b="1" sz="3200" u="none" cap="none" strike="noStrike"/>
                    </a:p>
                  </a:txBody>
                  <a:tcPr marT="45725" marB="45725" marR="91450" marL="91450" anchor="ctr">
                    <a:solidFill>
                      <a:srgbClr val="FFFFFF"/>
                    </a:solidFill>
                  </a:tcPr>
                </a:tc>
              </a:tr>
              <a:tr h="1883025">
                <a:tc>
                  <a:txBody>
                    <a:bodyPr/>
                    <a:lstStyle/>
                    <a:p>
                      <a:pPr indent="0" lvl="0" marL="0" marR="0" rtl="0" algn="ctr">
                        <a:lnSpc>
                          <a:spcPct val="100000"/>
                        </a:lnSpc>
                        <a:spcBef>
                          <a:spcPts val="0"/>
                        </a:spcBef>
                        <a:spcAft>
                          <a:spcPts val="0"/>
                        </a:spcAft>
                        <a:buClr>
                          <a:srgbClr val="000000"/>
                        </a:buClr>
                        <a:buSzPts val="4800"/>
                        <a:buFont typeface="Arial"/>
                        <a:buNone/>
                      </a:pPr>
                      <a:r>
                        <a:rPr b="1" lang="zh-TW" sz="4800" u="none" cap="none" strike="noStrike"/>
                        <a:t>未來</a:t>
                      </a:r>
                      <a:endParaRPr b="1" sz="4800" u="none" cap="none" strike="noStrike"/>
                    </a:p>
                  </a:txBody>
                  <a:tcPr marT="45725" marB="45725" marR="91450" marL="91450" anchor="ctr">
                    <a:solidFill>
                      <a:srgbClr val="00B050"/>
                    </a:solidFill>
                  </a:tcPr>
                </a:tc>
                <a:tc>
                  <a:txBody>
                    <a:bodyPr/>
                    <a:lstStyle/>
                    <a:p>
                      <a:pPr indent="0" lvl="0" marL="0" marR="0" rtl="0" algn="l">
                        <a:lnSpc>
                          <a:spcPct val="100000"/>
                        </a:lnSpc>
                        <a:spcBef>
                          <a:spcPts val="0"/>
                        </a:spcBef>
                        <a:spcAft>
                          <a:spcPts val="0"/>
                        </a:spcAft>
                        <a:buClr>
                          <a:srgbClr val="000000"/>
                        </a:buClr>
                        <a:buSzPts val="3200"/>
                        <a:buFont typeface="Arial"/>
                        <a:buNone/>
                      </a:pPr>
                      <a:r>
                        <a:rPr b="1" lang="zh-TW" sz="3200" u="none" cap="none" strike="noStrike"/>
                        <a:t>未來出路</a:t>
                      </a:r>
                      <a:endParaRPr b="1" sz="3200" u="none" cap="none" strike="noStrike"/>
                    </a:p>
                  </a:txBody>
                  <a:tcPr marT="45725" marB="45725" marR="91450" marL="91450" anchor="ctr">
                    <a:solidFill>
                      <a:srgbClr val="FFFFFF"/>
                    </a:solidFill>
                  </a:tcPr>
                </a:tc>
              </a:tr>
            </a:tbl>
          </a:graphicData>
        </a:graphic>
      </p:graphicFrame>
      <p:sp>
        <p:nvSpPr>
          <p:cNvPr id="95" name="Google Shape;95;g2efa7c3b82c_0_6"/>
          <p:cNvSpPr/>
          <p:nvPr/>
        </p:nvSpPr>
        <p:spPr>
          <a:xfrm>
            <a:off x="7368225" y="3213425"/>
            <a:ext cx="2844900" cy="777900"/>
          </a:xfrm>
          <a:prstGeom prst="roundRect">
            <a:avLst>
              <a:gd fmla="val 50000" name="adj"/>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type="ctrTitle"/>
          </p:nvPr>
        </p:nvSpPr>
        <p:spPr>
          <a:xfrm>
            <a:off x="628900" y="490200"/>
            <a:ext cx="11563200" cy="6004800"/>
          </a:xfrm>
          <a:prstGeom prst="rect">
            <a:avLst/>
          </a:prstGeom>
          <a:noFill/>
          <a:ln>
            <a:noFill/>
          </a:ln>
        </p:spPr>
        <p:txBody>
          <a:bodyPr anchorCtr="0" anchor="t" bIns="0" lIns="0" spcFirstLastPara="1" rIns="0" wrap="square" tIns="0">
            <a:noAutofit/>
          </a:bodyPr>
          <a:lstStyle/>
          <a:p>
            <a:pPr indent="0" lvl="0" marL="0" marR="64004" rtl="0" algn="ctr">
              <a:lnSpc>
                <a:spcPct val="124328"/>
              </a:lnSpc>
              <a:spcBef>
                <a:spcPts val="0"/>
              </a:spcBef>
              <a:spcAft>
                <a:spcPts val="0"/>
              </a:spcAft>
              <a:buClr>
                <a:schemeClr val="dk1"/>
              </a:buClr>
              <a:buSzPts val="990"/>
              <a:buFont typeface="Arial"/>
              <a:buNone/>
            </a:pPr>
            <a:r>
              <a:rPr b="1" lang="zh-TW" sz="4000" u="sng">
                <a:solidFill>
                  <a:srgbClr val="E36C09"/>
                </a:solidFill>
                <a:latin typeface="DFKai-SB"/>
                <a:ea typeface="DFKai-SB"/>
                <a:cs typeface="DFKai-SB"/>
                <a:sym typeface="DFKai-SB"/>
              </a:rPr>
              <a:t>班群選擇</a:t>
            </a:r>
            <a:endParaRPr b="1" sz="4000" u="sng">
              <a:solidFill>
                <a:srgbClr val="E36C09"/>
              </a:solidFill>
              <a:latin typeface="DFKai-SB"/>
              <a:ea typeface="DFKai-SB"/>
              <a:cs typeface="DFKai-SB"/>
              <a:sym typeface="DFKai-SB"/>
            </a:endParaRPr>
          </a:p>
          <a:p>
            <a:pPr indent="0" lvl="0" marL="0" rtl="0" algn="l">
              <a:lnSpc>
                <a:spcPct val="100000"/>
              </a:lnSpc>
              <a:spcBef>
                <a:spcPts val="1200"/>
              </a:spcBef>
              <a:spcAft>
                <a:spcPts val="1200"/>
              </a:spcAft>
              <a:buClr>
                <a:schemeClr val="dk1"/>
              </a:buClr>
              <a:buSzPts val="990"/>
              <a:buNone/>
            </a:pPr>
            <a:r>
              <a:rPr b="1" lang="zh-TW" sz="3600">
                <a:latin typeface="DFKai-SB"/>
                <a:ea typeface="DFKai-SB"/>
                <a:cs typeface="DFKai-SB"/>
                <a:sym typeface="DFKai-SB"/>
              </a:rPr>
              <a:t> □ </a:t>
            </a:r>
            <a:r>
              <a:rPr b="1" lang="zh-TW" sz="4000">
                <a:latin typeface="DFKai-SB"/>
                <a:ea typeface="DFKai-SB"/>
                <a:cs typeface="DFKai-SB"/>
                <a:sym typeface="DFKai-SB"/>
              </a:rPr>
              <a:t>A:</a:t>
            </a:r>
            <a:r>
              <a:rPr lang="zh-TW" sz="4000">
                <a:latin typeface="DFKai-SB"/>
                <a:ea typeface="DFKai-SB"/>
                <a:cs typeface="DFKai-SB"/>
                <a:sym typeface="DFKai-SB"/>
              </a:rPr>
              <a:t>文法商傳班群</a:t>
            </a:r>
            <a:br>
              <a:rPr b="1" lang="zh-TW" sz="4000">
                <a:latin typeface="DFKai-SB"/>
                <a:ea typeface="DFKai-SB"/>
                <a:cs typeface="DFKai-SB"/>
                <a:sym typeface="DFKai-SB"/>
              </a:rPr>
            </a:br>
            <a:r>
              <a:rPr b="1" lang="zh-TW" sz="4000">
                <a:latin typeface="DFKai-SB"/>
                <a:ea typeface="DFKai-SB"/>
                <a:cs typeface="DFKai-SB"/>
                <a:sym typeface="DFKai-SB"/>
              </a:rPr>
              <a:t>            </a:t>
            </a:r>
            <a:r>
              <a:rPr lang="zh-TW" sz="4000">
                <a:latin typeface="DFKai-SB"/>
                <a:ea typeface="DFKai-SB"/>
                <a:cs typeface="DFKai-SB"/>
                <a:sym typeface="DFKai-SB"/>
              </a:rPr>
              <a:t>□ A1：高二數 A，高三修數乙</a:t>
            </a:r>
            <a:br>
              <a:rPr lang="zh-TW" sz="4000">
                <a:latin typeface="DFKai-SB"/>
                <a:ea typeface="DFKai-SB"/>
                <a:cs typeface="DFKai-SB"/>
                <a:sym typeface="DFKai-SB"/>
              </a:rPr>
            </a:br>
            <a:r>
              <a:rPr lang="zh-TW" sz="4000">
                <a:latin typeface="DFKai-SB"/>
                <a:ea typeface="DFKai-SB"/>
                <a:cs typeface="DFKai-SB"/>
                <a:sym typeface="DFKai-SB"/>
              </a:rPr>
              <a:t>            □ A2：高二數 B，高三修數乙</a:t>
            </a:r>
            <a:br>
              <a:rPr lang="zh-TW" sz="4000">
                <a:latin typeface="DFKai-SB"/>
                <a:ea typeface="DFKai-SB"/>
                <a:cs typeface="DFKai-SB"/>
                <a:sym typeface="DFKai-SB"/>
              </a:rPr>
            </a:br>
            <a:r>
              <a:rPr lang="zh-TW" sz="4000">
                <a:latin typeface="DFKai-SB"/>
                <a:ea typeface="DFKai-SB"/>
                <a:cs typeface="DFKai-SB"/>
                <a:sym typeface="DFKai-SB"/>
              </a:rPr>
              <a:t>            □ A3：高二數 B，高三不修數乙</a:t>
            </a:r>
            <a:br>
              <a:rPr lang="zh-TW" sz="4000">
                <a:latin typeface="DFKai-SB"/>
                <a:ea typeface="DFKai-SB"/>
                <a:cs typeface="DFKai-SB"/>
                <a:sym typeface="DFKai-SB"/>
              </a:rPr>
            </a:br>
            <a:br>
              <a:rPr lang="zh-TW" sz="4000">
                <a:solidFill>
                  <a:srgbClr val="FF0000"/>
                </a:solidFill>
                <a:latin typeface="DFKai-SB"/>
                <a:ea typeface="DFKai-SB"/>
                <a:cs typeface="DFKai-SB"/>
                <a:sym typeface="DFKai-SB"/>
              </a:rPr>
            </a:br>
            <a:r>
              <a:rPr b="1" lang="zh-TW" sz="4000">
                <a:latin typeface="DFKai-SB"/>
                <a:ea typeface="DFKai-SB"/>
                <a:cs typeface="DFKai-SB"/>
                <a:sym typeface="DFKai-SB"/>
              </a:rPr>
              <a:t> □ B:</a:t>
            </a:r>
            <a:r>
              <a:rPr lang="zh-TW" sz="4000">
                <a:latin typeface="DFKai-SB"/>
                <a:ea typeface="DFKai-SB"/>
                <a:cs typeface="DFKai-SB"/>
                <a:sym typeface="DFKai-SB"/>
              </a:rPr>
              <a:t>理資生醫班群</a:t>
            </a:r>
            <a:br>
              <a:rPr b="1" lang="zh-TW" sz="4000">
                <a:latin typeface="DFKai-SB"/>
                <a:ea typeface="DFKai-SB"/>
                <a:cs typeface="DFKai-SB"/>
                <a:sym typeface="DFKai-SB"/>
              </a:rPr>
            </a:br>
            <a:r>
              <a:rPr b="1" lang="zh-TW" sz="4000">
                <a:latin typeface="DFKai-SB"/>
                <a:ea typeface="DFKai-SB"/>
                <a:cs typeface="DFKai-SB"/>
                <a:sym typeface="DFKai-SB"/>
              </a:rPr>
              <a:t>            </a:t>
            </a:r>
            <a:r>
              <a:rPr lang="zh-TW" sz="4000">
                <a:latin typeface="DFKai-SB"/>
                <a:ea typeface="DFKai-SB"/>
                <a:cs typeface="DFKai-SB"/>
                <a:sym typeface="DFKai-SB"/>
              </a:rPr>
              <a:t>□ B1：高二數A高三修數甲、資訊</a:t>
            </a:r>
            <a:br>
              <a:rPr lang="zh-TW" sz="4000">
                <a:latin typeface="DFKai-SB"/>
                <a:ea typeface="DFKai-SB"/>
                <a:cs typeface="DFKai-SB"/>
                <a:sym typeface="DFKai-SB"/>
              </a:rPr>
            </a:br>
            <a:r>
              <a:rPr lang="zh-TW" sz="4000">
                <a:latin typeface="DFKai-SB"/>
                <a:ea typeface="DFKai-SB"/>
                <a:cs typeface="DFKai-SB"/>
                <a:sym typeface="DFKai-SB"/>
              </a:rPr>
              <a:t>            □ B2：高二數A高三修數甲、生物</a:t>
            </a:r>
            <a:endParaRPr b="1" sz="4000">
              <a:latin typeface="DFKai-SB"/>
              <a:ea typeface="DFKai-SB"/>
              <a:cs typeface="DFKai-SB"/>
              <a:sym typeface="DFKai-SB"/>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5" title="截圖 2025-07-30 上午8.07.20.png"/>
          <p:cNvPicPr preferRelativeResize="0"/>
          <p:nvPr/>
        </p:nvPicPr>
        <p:blipFill rotWithShape="1">
          <a:blip r:embed="rId3">
            <a:alphaModFix/>
          </a:blip>
          <a:srcRect b="0" l="0" r="0" t="0"/>
          <a:stretch/>
        </p:blipFill>
        <p:spPr>
          <a:xfrm>
            <a:off x="1394425" y="-114100"/>
            <a:ext cx="9076376" cy="6796877"/>
          </a:xfrm>
          <a:prstGeom prst="rect">
            <a:avLst/>
          </a:prstGeom>
          <a:noFill/>
          <a:ln>
            <a:noFill/>
          </a:ln>
        </p:spPr>
      </p:pic>
      <p:sp>
        <p:nvSpPr>
          <p:cNvPr id="107" name="Google Shape;107;p5"/>
          <p:cNvSpPr/>
          <p:nvPr/>
        </p:nvSpPr>
        <p:spPr>
          <a:xfrm>
            <a:off x="1489000" y="3473399"/>
            <a:ext cx="8779800" cy="1098600"/>
          </a:xfrm>
          <a:prstGeom prst="roundRect">
            <a:avLst>
              <a:gd fmla="val 50000" name="adj"/>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5"/>
          <p:cNvSpPr txBox="1"/>
          <p:nvPr>
            <p:ph type="ctrTitle"/>
          </p:nvPr>
        </p:nvSpPr>
        <p:spPr>
          <a:xfrm>
            <a:off x="1751012" y="1300785"/>
            <a:ext cx="8689976" cy="2509213"/>
          </a:xfrm>
          <a:prstGeom prst="rect">
            <a:avLst/>
          </a:prstGeom>
          <a:noFill/>
          <a:ln>
            <a:noFill/>
          </a:ln>
        </p:spPr>
        <p:txBody>
          <a:bodyPr anchorCtr="0" anchor="b" bIns="0" lIns="0" spcFirstLastPara="1" rIns="0" wrap="square" tIns="0">
            <a:normAutofit/>
          </a:bodyPr>
          <a:lstStyle/>
          <a:p>
            <a:pPr indent="0" lvl="0" marL="0" rtl="0" algn="ctr">
              <a:lnSpc>
                <a:spcPct val="100000"/>
              </a:lnSpc>
              <a:spcBef>
                <a:spcPts val="0"/>
              </a:spcBef>
              <a:spcAft>
                <a:spcPts val="0"/>
              </a:spcAft>
              <a:buSzPts val="1400"/>
              <a:buNone/>
            </a:pPr>
            <a:r>
              <a:t/>
            </a:r>
            <a:endParaRPr/>
          </a:p>
        </p:txBody>
      </p:sp>
      <p:sp>
        <p:nvSpPr>
          <p:cNvPr id="113" name="Google Shape;113;p15"/>
          <p:cNvSpPr txBox="1"/>
          <p:nvPr>
            <p:ph idx="1" type="subTitle"/>
          </p:nvPr>
        </p:nvSpPr>
        <p:spPr>
          <a:xfrm>
            <a:off x="1751012" y="3886200"/>
            <a:ext cx="8689976" cy="1371599"/>
          </a:xfrm>
          <a:prstGeom prst="rect">
            <a:avLst/>
          </a:prstGeom>
          <a:noFill/>
          <a:ln>
            <a:noFill/>
          </a:ln>
        </p:spPr>
        <p:txBody>
          <a:bodyPr anchorCtr="0" anchor="t" bIns="0" lIns="0" spcFirstLastPara="1" rIns="0" wrap="square" tIns="0">
            <a:normAutofit/>
          </a:bodyPr>
          <a:lstStyle/>
          <a:p>
            <a:pPr indent="-228600" lvl="0" marL="457200" rtl="0" algn="ctr">
              <a:lnSpc>
                <a:spcPct val="100000"/>
              </a:lnSpc>
              <a:spcBef>
                <a:spcPts val="0"/>
              </a:spcBef>
              <a:spcAft>
                <a:spcPts val="0"/>
              </a:spcAft>
              <a:buClr>
                <a:srgbClr val="7F7F7F"/>
              </a:buClr>
              <a:buSzPts val="2200"/>
              <a:buFont typeface="Arial"/>
              <a:buNone/>
            </a:pPr>
            <a:r>
              <a:t/>
            </a:r>
            <a:endParaRPr/>
          </a:p>
        </p:txBody>
      </p:sp>
      <p:pic>
        <p:nvPicPr>
          <p:cNvPr descr="S__195584078.jpg" id="114" name="Google Shape;114;p15"/>
          <p:cNvPicPr preferRelativeResize="0"/>
          <p:nvPr/>
        </p:nvPicPr>
        <p:blipFill rotWithShape="1">
          <a:blip r:embed="rId3">
            <a:alphaModFix/>
          </a:blip>
          <a:srcRect b="0" l="0" r="0" t="0"/>
          <a:stretch/>
        </p:blipFill>
        <p:spPr>
          <a:xfrm>
            <a:off x="787740" y="754587"/>
            <a:ext cx="10932253" cy="51164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descr="113課程地圖3.jpg" id="119" name="Google Shape;119;p23"/>
          <p:cNvPicPr preferRelativeResize="0"/>
          <p:nvPr/>
        </p:nvPicPr>
        <p:blipFill rotWithShape="1">
          <a:blip r:embed="rId3">
            <a:alphaModFix/>
          </a:blip>
          <a:srcRect b="0" l="0" r="0" t="0"/>
          <a:stretch/>
        </p:blipFill>
        <p:spPr>
          <a:xfrm>
            <a:off x="1711805" y="0"/>
            <a:ext cx="8945555" cy="6858000"/>
          </a:xfrm>
          <a:prstGeom prst="rect">
            <a:avLst/>
          </a:prstGeom>
          <a:noFill/>
          <a:ln>
            <a:noFill/>
          </a:ln>
        </p:spPr>
      </p:pic>
      <p:sp>
        <p:nvSpPr>
          <p:cNvPr id="120" name="Google Shape;120;p23"/>
          <p:cNvSpPr/>
          <p:nvPr/>
        </p:nvSpPr>
        <p:spPr>
          <a:xfrm>
            <a:off x="1680173" y="2721387"/>
            <a:ext cx="8921966" cy="1934967"/>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4"/>
          <p:cNvSpPr txBox="1"/>
          <p:nvPr>
            <p:ph type="ctrTitle"/>
          </p:nvPr>
        </p:nvSpPr>
        <p:spPr>
          <a:xfrm>
            <a:off x="1751012" y="1300785"/>
            <a:ext cx="8689976" cy="2509213"/>
          </a:xfrm>
          <a:prstGeom prst="rect">
            <a:avLst/>
          </a:prstGeom>
          <a:noFill/>
          <a:ln>
            <a:noFill/>
          </a:ln>
        </p:spPr>
        <p:txBody>
          <a:bodyPr anchorCtr="0" anchor="b" bIns="0" lIns="0" spcFirstLastPara="1" rIns="0" wrap="square" tIns="0">
            <a:normAutofit/>
          </a:bodyPr>
          <a:lstStyle/>
          <a:p>
            <a:pPr indent="0" lvl="0" marL="0" rtl="0" algn="ctr">
              <a:lnSpc>
                <a:spcPct val="100000"/>
              </a:lnSpc>
              <a:spcBef>
                <a:spcPts val="0"/>
              </a:spcBef>
              <a:spcAft>
                <a:spcPts val="0"/>
              </a:spcAft>
              <a:buSzPts val="1400"/>
              <a:buNone/>
            </a:pPr>
            <a:r>
              <a:t/>
            </a:r>
            <a:endParaRPr/>
          </a:p>
        </p:txBody>
      </p:sp>
      <p:sp>
        <p:nvSpPr>
          <p:cNvPr id="126" name="Google Shape;126;p24"/>
          <p:cNvSpPr txBox="1"/>
          <p:nvPr>
            <p:ph idx="1" type="subTitle"/>
          </p:nvPr>
        </p:nvSpPr>
        <p:spPr>
          <a:xfrm>
            <a:off x="1751012" y="3886200"/>
            <a:ext cx="8689976" cy="1371599"/>
          </a:xfrm>
          <a:prstGeom prst="rect">
            <a:avLst/>
          </a:prstGeom>
          <a:noFill/>
          <a:ln>
            <a:noFill/>
          </a:ln>
        </p:spPr>
        <p:txBody>
          <a:bodyPr anchorCtr="0" anchor="t" bIns="0" lIns="0" spcFirstLastPara="1" rIns="0" wrap="square" tIns="0">
            <a:normAutofit/>
          </a:bodyPr>
          <a:lstStyle/>
          <a:p>
            <a:pPr indent="-228600" lvl="0" marL="457200" rtl="0" algn="ctr">
              <a:lnSpc>
                <a:spcPct val="100000"/>
              </a:lnSpc>
              <a:spcBef>
                <a:spcPts val="0"/>
              </a:spcBef>
              <a:spcAft>
                <a:spcPts val="0"/>
              </a:spcAft>
              <a:buClr>
                <a:srgbClr val="7F7F7F"/>
              </a:buClr>
              <a:buSzPts val="2200"/>
              <a:buFont typeface="Arial"/>
              <a:buNone/>
            </a:pPr>
            <a:r>
              <a:t/>
            </a:r>
            <a:endParaRPr/>
          </a:p>
        </p:txBody>
      </p:sp>
      <p:pic>
        <p:nvPicPr>
          <p:cNvPr descr="S__195584084.jpg" id="127" name="Google Shape;127;p24"/>
          <p:cNvPicPr preferRelativeResize="0"/>
          <p:nvPr/>
        </p:nvPicPr>
        <p:blipFill rotWithShape="1">
          <a:blip r:embed="rId3">
            <a:alphaModFix/>
          </a:blip>
          <a:srcRect b="0" l="0" r="0" t="0"/>
          <a:stretch/>
        </p:blipFill>
        <p:spPr>
          <a:xfrm>
            <a:off x="522299" y="772993"/>
            <a:ext cx="11294669" cy="530051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2019-08-01T11:19:33Z</dcterms:created>
  <dc:creator>OfficePLUS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2019-07-12T00:00:00Z</vt:filetime>
  </property>
  <property fmtid="{D5CDD505-2E9C-101B-9397-08002B2CF9AE}" pid="3" name="Creator">
    <vt:lpwstr>Acrobat PDFMaker 11 for PowerPoint</vt:lpwstr>
  </property>
  <property fmtid="{D5CDD505-2E9C-101B-9397-08002B2CF9AE}" pid="4" name="LastSaved">
    <vt:filetime>2019-08-01T00:00:00Z</vt:filetime>
  </property>
</Properties>
</file>