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3"/>
  </p:notesMasterIdLst>
  <p:sldIdLst>
    <p:sldId id="1157" r:id="rId2"/>
    <p:sldId id="3228" r:id="rId3"/>
    <p:sldId id="3066" r:id="rId4"/>
    <p:sldId id="3150" r:id="rId5"/>
    <p:sldId id="3151" r:id="rId6"/>
    <p:sldId id="3020" r:id="rId7"/>
    <p:sldId id="3021" r:id="rId8"/>
    <p:sldId id="3022" r:id="rId9"/>
    <p:sldId id="2969" r:id="rId10"/>
    <p:sldId id="2632" r:id="rId11"/>
    <p:sldId id="1962" r:id="rId12"/>
    <p:sldId id="2784" r:id="rId13"/>
    <p:sldId id="2789" r:id="rId14"/>
    <p:sldId id="2790" r:id="rId15"/>
    <p:sldId id="2414" r:id="rId16"/>
    <p:sldId id="2792" r:id="rId17"/>
    <p:sldId id="3142" r:id="rId18"/>
    <p:sldId id="3171" r:id="rId19"/>
    <p:sldId id="2793" r:id="rId20"/>
    <p:sldId id="2004" r:id="rId21"/>
    <p:sldId id="2114" r:id="rId22"/>
    <p:sldId id="3113" r:id="rId23"/>
    <p:sldId id="1943" r:id="rId24"/>
    <p:sldId id="3227" r:id="rId25"/>
    <p:sldId id="3332" r:id="rId26"/>
    <p:sldId id="3333" r:id="rId27"/>
    <p:sldId id="2706" r:id="rId28"/>
    <p:sldId id="3334" r:id="rId29"/>
    <p:sldId id="3268" r:id="rId30"/>
    <p:sldId id="2831" r:id="rId31"/>
    <p:sldId id="3267" r:id="rId32"/>
    <p:sldId id="3309" r:id="rId33"/>
    <p:sldId id="3335" r:id="rId34"/>
    <p:sldId id="3336" r:id="rId35"/>
    <p:sldId id="3248" r:id="rId36"/>
    <p:sldId id="3004" r:id="rId37"/>
    <p:sldId id="3274" r:id="rId38"/>
    <p:sldId id="1942" r:id="rId39"/>
    <p:sldId id="3307" r:id="rId40"/>
    <p:sldId id="3302" r:id="rId41"/>
    <p:sldId id="3308" r:id="rId42"/>
    <p:sldId id="3338" r:id="rId43"/>
    <p:sldId id="3262" r:id="rId44"/>
    <p:sldId id="2519" r:id="rId45"/>
    <p:sldId id="3156" r:id="rId46"/>
    <p:sldId id="3238" r:id="rId47"/>
    <p:sldId id="3339" r:id="rId48"/>
    <p:sldId id="2757" r:id="rId49"/>
    <p:sldId id="3276" r:id="rId50"/>
    <p:sldId id="3029" r:id="rId51"/>
    <p:sldId id="2794" r:id="rId52"/>
    <p:sldId id="2795" r:id="rId53"/>
    <p:sldId id="608" r:id="rId54"/>
    <p:sldId id="3340" r:id="rId55"/>
    <p:sldId id="3341" r:id="rId56"/>
    <p:sldId id="3342" r:id="rId57"/>
    <p:sldId id="3265" r:id="rId58"/>
    <p:sldId id="3343" r:id="rId59"/>
    <p:sldId id="3344" r:id="rId60"/>
    <p:sldId id="3345" r:id="rId61"/>
    <p:sldId id="3260" r:id="rId62"/>
    <p:sldId id="3241" r:id="rId63"/>
    <p:sldId id="2759" r:id="rId64"/>
    <p:sldId id="2760" r:id="rId65"/>
    <p:sldId id="2762" r:id="rId66"/>
    <p:sldId id="2763" r:id="rId67"/>
    <p:sldId id="2771" r:id="rId68"/>
    <p:sldId id="2772" r:id="rId69"/>
    <p:sldId id="3236" r:id="rId70"/>
    <p:sldId id="3233" r:id="rId71"/>
    <p:sldId id="3232" r:id="rId72"/>
    <p:sldId id="3231" r:id="rId73"/>
    <p:sldId id="2777" r:id="rId74"/>
    <p:sldId id="2778" r:id="rId75"/>
    <p:sldId id="2903" r:id="rId76"/>
    <p:sldId id="2779" r:id="rId77"/>
    <p:sldId id="2780" r:id="rId78"/>
    <p:sldId id="2781" r:id="rId79"/>
    <p:sldId id="2782" r:id="rId80"/>
    <p:sldId id="2783" r:id="rId81"/>
    <p:sldId id="2904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  <a:srgbClr val="0033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90963" autoAdjust="0"/>
  </p:normalViewPr>
  <p:slideViewPr>
    <p:cSldViewPr>
      <p:cViewPr varScale="1">
        <p:scale>
          <a:sx n="46" d="100"/>
          <a:sy n="46" d="100"/>
        </p:scale>
        <p:origin x="14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9.xml"/><Relationship Id="rId1" Type="http://schemas.openxmlformats.org/officeDocument/2006/relationships/slide" Target="slides/slide6.xml"/><Relationship Id="rId4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5252EE5-568C-4F6E-B2F5-019CA0F1FA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DDB5704-4311-4209-A17C-8358201285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8D4E1E9-6564-471C-B5EF-D832E227114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64EB9F32-0A86-4B5A-A2AC-AA2C0FF5A2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0D546466-82A9-4203-89FC-FDCD8A9EF9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D33206C3-F02D-4F1C-8D8B-8BDDE9867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5B56E87-5121-4982-8B73-DD1D1C192995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>
            <a:extLst>
              <a:ext uri="{FF2B5EF4-FFF2-40B4-BE49-F238E27FC236}">
                <a16:creationId xmlns:a16="http://schemas.microsoft.com/office/drawing/2014/main" id="{DA346D53-7A69-4D37-A96F-712ADB06A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>
            <a:extLst>
              <a:ext uri="{FF2B5EF4-FFF2-40B4-BE49-F238E27FC236}">
                <a16:creationId xmlns:a16="http://schemas.microsoft.com/office/drawing/2014/main" id="{2227793B-484B-4345-9AC3-B4238A60A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5124" name="投影片編號版面配置區 3">
            <a:extLst>
              <a:ext uri="{FF2B5EF4-FFF2-40B4-BE49-F238E27FC236}">
                <a16:creationId xmlns:a16="http://schemas.microsoft.com/office/drawing/2014/main" id="{91A24268-62E9-4E32-B322-59384DA28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63A29C-050D-4621-BE13-4C98F65BC419}" type="slidenum">
              <a:rPr lang="zh-TW" altLang="en-US"/>
              <a:pPr>
                <a:spcBef>
                  <a:spcPct val="0"/>
                </a:spcBef>
              </a:pPr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:a16="http://schemas.microsoft.com/office/drawing/2014/main" id="{F3C5EC0A-BC26-49D3-A275-69473E7E7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備忘稿版面配置區 2">
            <a:extLst>
              <a:ext uri="{FF2B5EF4-FFF2-40B4-BE49-F238E27FC236}">
                <a16:creationId xmlns:a16="http://schemas.microsoft.com/office/drawing/2014/main" id="{3AD09511-DC28-45F9-A61C-B15408965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id="{F8DC0E19-BD10-4C68-ACAF-D039C5348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3A4BB63-860B-4FFD-B3D4-6B5FBED7D34C}" type="slidenum">
              <a:rPr lang="zh-TW" altLang="en-US" smtClean="0"/>
              <a:pPr>
                <a:spcBef>
                  <a:spcPct val="0"/>
                </a:spcBef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363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投影片圖像版面配置區 1">
            <a:extLst>
              <a:ext uri="{FF2B5EF4-FFF2-40B4-BE49-F238E27FC236}">
                <a16:creationId xmlns:a16="http://schemas.microsoft.com/office/drawing/2014/main" id="{7D2F302E-F1BA-4C39-8B48-CE0343CB46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備忘稿版面配置區 2">
            <a:extLst>
              <a:ext uri="{FF2B5EF4-FFF2-40B4-BE49-F238E27FC236}">
                <a16:creationId xmlns:a16="http://schemas.microsoft.com/office/drawing/2014/main" id="{89A8AFF5-DF18-42A4-93D1-D1617429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2580" name="投影片編號版面配置區 3">
            <a:extLst>
              <a:ext uri="{FF2B5EF4-FFF2-40B4-BE49-F238E27FC236}">
                <a16:creationId xmlns:a16="http://schemas.microsoft.com/office/drawing/2014/main" id="{42CFC160-5FDB-4137-9E43-B02770733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4E9CAAA-6AC3-4B30-AAD7-A3BF4FC92787}" type="slidenum">
              <a:rPr lang="zh-TW" altLang="en-US" sz="1200"/>
              <a:pPr eaLnBrk="1" hangingPunct="1"/>
              <a:t>11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65894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>
            <a:extLst>
              <a:ext uri="{FF2B5EF4-FFF2-40B4-BE49-F238E27FC236}">
                <a16:creationId xmlns:a16="http://schemas.microsoft.com/office/drawing/2014/main" id="{CEABD673-022A-4B03-A211-47D4678F80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>
            <a:extLst>
              <a:ext uri="{FF2B5EF4-FFF2-40B4-BE49-F238E27FC236}">
                <a16:creationId xmlns:a16="http://schemas.microsoft.com/office/drawing/2014/main" id="{FD8BB838-6DB9-4337-965D-B7A68DF0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>
            <a:extLst>
              <a:ext uri="{FF2B5EF4-FFF2-40B4-BE49-F238E27FC236}">
                <a16:creationId xmlns:a16="http://schemas.microsoft.com/office/drawing/2014/main" id="{75959C8D-B7CE-4725-978E-85EB273F4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235523D-A96D-416C-8E19-23243B7BB02C}" type="slidenum">
              <a:rPr lang="zh-TW" altLang="en-US"/>
              <a:pPr>
                <a:spcBef>
                  <a:spcPct val="0"/>
                </a:spcBef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289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>
            <a:extLst>
              <a:ext uri="{FF2B5EF4-FFF2-40B4-BE49-F238E27FC236}">
                <a16:creationId xmlns:a16="http://schemas.microsoft.com/office/drawing/2014/main" id="{B9619C5B-1C6E-48D6-B0DA-2B88056573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>
            <a:extLst>
              <a:ext uri="{FF2B5EF4-FFF2-40B4-BE49-F238E27FC236}">
                <a16:creationId xmlns:a16="http://schemas.microsoft.com/office/drawing/2014/main" id="{1A6DCCED-F9EC-458C-AF47-0598CA1B1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>
            <a:extLst>
              <a:ext uri="{FF2B5EF4-FFF2-40B4-BE49-F238E27FC236}">
                <a16:creationId xmlns:a16="http://schemas.microsoft.com/office/drawing/2014/main" id="{E83F85D8-AA0B-4AA5-945F-0BAEB6298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A6E7AD4-BDE0-4E2E-85B0-69F51FB6B32F}" type="slidenum">
              <a:rPr lang="zh-TW" altLang="en-US"/>
              <a:pPr>
                <a:spcBef>
                  <a:spcPct val="0"/>
                </a:spcBef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387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6B18450A-0935-452C-9B8F-1B03ADA3C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F550EBBF-9B30-48E5-BB1C-03D250B7C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B458CD26-A4E8-44E3-B563-CE7DD4B73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9B356B7-9016-4173-A2FD-B5ED77F616F6}" type="slidenum">
              <a:rPr lang="zh-TW" altLang="en-US"/>
              <a:pPr>
                <a:spcBef>
                  <a:spcPct val="0"/>
                </a:spcBef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449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圖像版面配置區 1">
            <a:extLst>
              <a:ext uri="{FF2B5EF4-FFF2-40B4-BE49-F238E27FC236}">
                <a16:creationId xmlns:a16="http://schemas.microsoft.com/office/drawing/2014/main" id="{6DF5A283-1B97-4B16-9EDF-B868085BD2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備忘稿版面配置區 2">
            <a:extLst>
              <a:ext uri="{FF2B5EF4-FFF2-40B4-BE49-F238E27FC236}">
                <a16:creationId xmlns:a16="http://schemas.microsoft.com/office/drawing/2014/main" id="{4A0E4741-47AE-4D0A-B714-DDA737AD3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4692" name="投影片編號版面配置區 3">
            <a:extLst>
              <a:ext uri="{FF2B5EF4-FFF2-40B4-BE49-F238E27FC236}">
                <a16:creationId xmlns:a16="http://schemas.microsoft.com/office/drawing/2014/main" id="{40670525-F646-4F62-A7BD-BC0F42FF9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B06F31B5-068B-4813-A588-41CD543622DB}" type="slidenum">
              <a:rPr lang="zh-TW" altLang="en-US" sz="1200" smtClean="0"/>
              <a:pPr/>
              <a:t>15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835401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>
            <a:extLst>
              <a:ext uri="{FF2B5EF4-FFF2-40B4-BE49-F238E27FC236}">
                <a16:creationId xmlns:a16="http://schemas.microsoft.com/office/drawing/2014/main" id="{4445F1AE-DD36-4395-9E5D-8CC798DE5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>
            <a:extLst>
              <a:ext uri="{FF2B5EF4-FFF2-40B4-BE49-F238E27FC236}">
                <a16:creationId xmlns:a16="http://schemas.microsoft.com/office/drawing/2014/main" id="{CFCFD12B-04B8-445A-8240-2CDDA8187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4" name="投影片編號版面配置區 3">
            <a:extLst>
              <a:ext uri="{FF2B5EF4-FFF2-40B4-BE49-F238E27FC236}">
                <a16:creationId xmlns:a16="http://schemas.microsoft.com/office/drawing/2014/main" id="{10DD12A8-2905-4C43-ACA0-EA8F35960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52D2C5D0-BCAE-45BA-BEAA-81828C7EA258}" type="slidenum">
              <a:rPr lang="zh-TW" altLang="en-US" sz="1200"/>
              <a:pPr/>
              <a:t>16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155650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31F38741-A713-4138-A800-84FA82B5F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06FF788A-8EC3-4527-AD9B-962AF48A9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F09A18FF-43AC-4D9D-AB9F-54F24D1A9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32C53E3-A2FB-4E4D-A3C6-E415586989CF}" type="slidenum">
              <a:rPr lang="zh-TW" altLang="en-US" smtClean="0"/>
              <a:pPr>
                <a:spcBef>
                  <a:spcPct val="0"/>
                </a:spcBef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241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>
            <a:extLst>
              <a:ext uri="{FF2B5EF4-FFF2-40B4-BE49-F238E27FC236}">
                <a16:creationId xmlns:a16="http://schemas.microsoft.com/office/drawing/2014/main" id="{08659662-4118-44A0-9550-C0BCEE79F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8EA4A7F7-6799-4999-B615-CC609062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47D2CCB5-D267-424D-A0D1-D376F6074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A59FE63-84D8-4BC4-8DCE-E5DB64CA4CF6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055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>
            <a:extLst>
              <a:ext uri="{FF2B5EF4-FFF2-40B4-BE49-F238E27FC236}">
                <a16:creationId xmlns:a16="http://schemas.microsoft.com/office/drawing/2014/main" id="{8F6B7B1B-3D66-4067-AD8C-8F208BC864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備忘稿版面配置區 2">
            <a:extLst>
              <a:ext uri="{FF2B5EF4-FFF2-40B4-BE49-F238E27FC236}">
                <a16:creationId xmlns:a16="http://schemas.microsoft.com/office/drawing/2014/main" id="{4AB973B2-046E-4450-BDB1-3A1E2798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372" name="投影片編號版面配置區 3">
            <a:extLst>
              <a:ext uri="{FF2B5EF4-FFF2-40B4-BE49-F238E27FC236}">
                <a16:creationId xmlns:a16="http://schemas.microsoft.com/office/drawing/2014/main" id="{DC3D5030-FA1B-4260-9696-DFA0B7651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1A91B20D-66F2-4B52-B1E2-D95E38A730A2}" type="slidenum">
              <a:rPr lang="zh-TW" altLang="en-US" sz="1200"/>
              <a:pPr/>
              <a:t>19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05149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43493-E34D-053E-B74A-A457F4D47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A1553A53-382C-9567-607F-57DD7BEC23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EB67CC0-B15C-210C-E222-2C2FBF77B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64333DEE-AFCB-D425-45A6-5C1230B21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32C53E3-A2FB-4E4D-A3C6-E415586989CF}" type="slidenum">
              <a:rPr lang="zh-TW" altLang="en-US" smtClean="0"/>
              <a:pPr>
                <a:spcBef>
                  <a:spcPct val="0"/>
                </a:spcBef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356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>
            <a:extLst>
              <a:ext uri="{FF2B5EF4-FFF2-40B4-BE49-F238E27FC236}">
                <a16:creationId xmlns:a16="http://schemas.microsoft.com/office/drawing/2014/main" id="{0B302011-4793-7CDA-8225-8F765F669E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備忘稿版面配置區 2">
            <a:extLst>
              <a:ext uri="{FF2B5EF4-FFF2-40B4-BE49-F238E27FC236}">
                <a16:creationId xmlns:a16="http://schemas.microsoft.com/office/drawing/2014/main" id="{AD64C3CF-6A2F-D527-6A4C-280F751B4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188" name="投影片編號版面配置區 3">
            <a:extLst>
              <a:ext uri="{FF2B5EF4-FFF2-40B4-BE49-F238E27FC236}">
                <a16:creationId xmlns:a16="http://schemas.microsoft.com/office/drawing/2014/main" id="{DA21AFBE-D264-2EEE-2DE9-EF1D9DCE4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DCD14DF-BA19-40C4-A861-B00C542BB894}" type="slidenum">
              <a:rPr lang="zh-TW" altLang="en-US" sz="1200"/>
              <a:pPr/>
              <a:t>20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433452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>
            <a:extLst>
              <a:ext uri="{FF2B5EF4-FFF2-40B4-BE49-F238E27FC236}">
                <a16:creationId xmlns:a16="http://schemas.microsoft.com/office/drawing/2014/main" id="{1604C530-8F36-4F8A-A54C-C466C932D3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備忘稿版面配置區 2">
            <a:extLst>
              <a:ext uri="{FF2B5EF4-FFF2-40B4-BE49-F238E27FC236}">
                <a16:creationId xmlns:a16="http://schemas.microsoft.com/office/drawing/2014/main" id="{32098779-00C4-403B-93AD-E1DFF5C5A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7284" name="投影片編號版面配置區 3">
            <a:extLst>
              <a:ext uri="{FF2B5EF4-FFF2-40B4-BE49-F238E27FC236}">
                <a16:creationId xmlns:a16="http://schemas.microsoft.com/office/drawing/2014/main" id="{4236B83A-CBC3-4B28-9649-4279013E4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28AD1CD-EC5B-49B7-8AD0-7ACCADD0669D}" type="slidenum">
              <a:rPr lang="zh-TW" altLang="en-US"/>
              <a:pPr>
                <a:spcBef>
                  <a:spcPct val="0"/>
                </a:spcBef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103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70A61-D58D-A748-5584-BAADEB64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>
            <a:extLst>
              <a:ext uri="{FF2B5EF4-FFF2-40B4-BE49-F238E27FC236}">
                <a16:creationId xmlns:a16="http://schemas.microsoft.com/office/drawing/2014/main" id="{26DCC094-1CE3-B5AD-1B86-BA332C1D2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>
            <a:extLst>
              <a:ext uri="{FF2B5EF4-FFF2-40B4-BE49-F238E27FC236}">
                <a16:creationId xmlns:a16="http://schemas.microsoft.com/office/drawing/2014/main" id="{E872C53E-FFD8-93FB-5875-68DF99E26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" name="投影片編號版面配置區 3">
            <a:extLst>
              <a:ext uri="{FF2B5EF4-FFF2-40B4-BE49-F238E27FC236}">
                <a16:creationId xmlns:a16="http://schemas.microsoft.com/office/drawing/2014/main" id="{F5D01E99-A578-D4B5-C241-BF1DF75F4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ED59297-7A6A-485B-ADFB-4C5F5C3982BF}" type="slidenum">
              <a:rPr lang="zh-TW" altLang="en-US" sz="1200" smtClean="0"/>
              <a:pPr/>
              <a:t>22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499305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>
            <a:extLst>
              <a:ext uri="{FF2B5EF4-FFF2-40B4-BE49-F238E27FC236}">
                <a16:creationId xmlns:a16="http://schemas.microsoft.com/office/drawing/2014/main" id="{FB7296E0-7762-4A8C-A967-305080294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>
            <a:extLst>
              <a:ext uri="{FF2B5EF4-FFF2-40B4-BE49-F238E27FC236}">
                <a16:creationId xmlns:a16="http://schemas.microsoft.com/office/drawing/2014/main" id="{D1D2BB82-28D9-4746-B775-68DCAEAC9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4" name="投影片編號版面配置區 3">
            <a:extLst>
              <a:ext uri="{FF2B5EF4-FFF2-40B4-BE49-F238E27FC236}">
                <a16:creationId xmlns:a16="http://schemas.microsoft.com/office/drawing/2014/main" id="{72902C8F-E44E-4401-9AD9-440A23CCBE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F086196-A355-48F3-975B-4A58B0B0C4A3}" type="slidenum">
              <a:rPr lang="zh-TW" altLang="en-US" smtClean="0"/>
              <a:pPr>
                <a:spcBef>
                  <a:spcPct val="0"/>
                </a:spcBef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877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693C5-E4AC-FE73-ABF0-9D076786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AD1FE271-A458-05A7-33CF-0D4DFDC10A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D8EFC882-322E-9215-3C94-7259D4153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E82D03C2-D4C0-14E6-6E0A-376D913D3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32C53E3-A2FB-4E4D-A3C6-E415586989CF}" type="slidenum">
              <a:rPr lang="zh-TW" altLang="en-US" smtClean="0"/>
              <a:pPr>
                <a:spcBef>
                  <a:spcPct val="0"/>
                </a:spcBef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9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25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832739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>
            <a:extLst>
              <a:ext uri="{FF2B5EF4-FFF2-40B4-BE49-F238E27FC236}">
                <a16:creationId xmlns:a16="http://schemas.microsoft.com/office/drawing/2014/main" id="{87A036ED-C5F3-4CD9-A41C-2FE0F8A9E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>
            <a:extLst>
              <a:ext uri="{FF2B5EF4-FFF2-40B4-BE49-F238E27FC236}">
                <a16:creationId xmlns:a16="http://schemas.microsoft.com/office/drawing/2014/main" id="{56E1BC8D-8CFE-42F8-92E8-87BDED2FC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172" name="投影片編號版面配置區 3">
            <a:extLst>
              <a:ext uri="{FF2B5EF4-FFF2-40B4-BE49-F238E27FC236}">
                <a16:creationId xmlns:a16="http://schemas.microsoft.com/office/drawing/2014/main" id="{65569BF2-B727-4827-A365-CA2226671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7BC88A-168D-45A3-A58C-55F2F64C3133}" type="slidenum">
              <a:rPr lang="zh-TW" altLang="en-US" smtClean="0"/>
              <a:pPr>
                <a:spcBef>
                  <a:spcPct val="0"/>
                </a:spcBef>
              </a:pPr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13715ACB-C213-45EB-9324-EDEE90665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14D07168-16D5-42DE-A0ED-1AEE1251D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45AB45B8-E44B-4301-A9CE-3A11A1C13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8718BDF-E9CE-4154-9FB9-FF42C973F862}" type="slidenum">
              <a:rPr lang="zh-TW" altLang="en-US" sz="1200" smtClean="0"/>
              <a:pPr/>
              <a:t>27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744856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id="{C388DDFD-ACD2-4F19-8A85-CB5EA60C19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id="{B13305F8-2DFB-4750-BF4F-4F6E3595C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id="{3A4DADD5-B661-4CFB-B54E-E0EB06E79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2569751-AB66-46BF-BF32-DBDBC588911E}" type="slidenum">
              <a:rPr lang="zh-TW" altLang="en-US" smtClean="0"/>
              <a:pPr>
                <a:spcBef>
                  <a:spcPct val="0"/>
                </a:spcBef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307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55A69E69-1D0B-4B43-AED1-B796C287F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E2B897EA-1EE2-4A22-A8F7-BD07791A8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41E31499-0CD3-4166-AA3D-CFFC5097A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155259D-20D1-47E6-84CA-2E3B53AAE12E}" type="slidenum">
              <a:rPr lang="zh-TW" altLang="en-US" smtClean="0"/>
              <a:pPr>
                <a:spcBef>
                  <a:spcPct val="0"/>
                </a:spcBef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781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608F3-4541-9B49-D9CA-03BA7F020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D2D17C7E-2ADB-38BC-D888-7302109B4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E24F0C81-94F1-74DC-B944-D1B351495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560EA66-F8D5-EFF7-7231-351EE6215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3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60252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67AB68D1-D9EF-4770-AEB0-9F7BE0E52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C4E61655-D7A6-40B8-810B-007181415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523589B4-06A8-4205-A4B0-6C128862D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08A0DDA-548B-4A46-9199-D54A24AA03B4}" type="slidenum">
              <a:rPr lang="zh-TW" altLang="en-US" sz="1200" smtClean="0"/>
              <a:pPr/>
              <a:t>30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41634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>
            <a:extLst>
              <a:ext uri="{FF2B5EF4-FFF2-40B4-BE49-F238E27FC236}">
                <a16:creationId xmlns:a16="http://schemas.microsoft.com/office/drawing/2014/main" id="{5A3E3791-CFFC-4CE4-B50F-C909CA4C6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備忘稿版面配置區 2">
            <a:extLst>
              <a:ext uri="{FF2B5EF4-FFF2-40B4-BE49-F238E27FC236}">
                <a16:creationId xmlns:a16="http://schemas.microsoft.com/office/drawing/2014/main" id="{9E07C90D-F577-42EE-83CE-8F32CFD90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996" name="投影片編號版面配置區 3">
            <a:extLst>
              <a:ext uri="{FF2B5EF4-FFF2-40B4-BE49-F238E27FC236}">
                <a16:creationId xmlns:a16="http://schemas.microsoft.com/office/drawing/2014/main" id="{DE30E63A-D10D-47CB-B14B-1A9EA085F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118C73B-1CF7-4656-9F6B-A2F661A2CEB6}" type="slidenum">
              <a:rPr lang="zh-TW" altLang="en-US" sz="1200"/>
              <a:pPr/>
              <a:t>31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396830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投影片圖像版面配置區 1">
            <a:extLst>
              <a:ext uri="{FF2B5EF4-FFF2-40B4-BE49-F238E27FC236}">
                <a16:creationId xmlns:a16="http://schemas.microsoft.com/office/drawing/2014/main" id="{EC827D32-DFC1-4F8A-B83C-93A510AD16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備忘稿版面配置區 2">
            <a:extLst>
              <a:ext uri="{FF2B5EF4-FFF2-40B4-BE49-F238E27FC236}">
                <a16:creationId xmlns:a16="http://schemas.microsoft.com/office/drawing/2014/main" id="{B4ACEB11-9EF5-4A82-8311-6A07E5A83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7764" name="投影片編號版面配置區 3">
            <a:extLst>
              <a:ext uri="{FF2B5EF4-FFF2-40B4-BE49-F238E27FC236}">
                <a16:creationId xmlns:a16="http://schemas.microsoft.com/office/drawing/2014/main" id="{175F33EE-8D8F-4FA0-A245-EEF516F83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92F9BBD0-AB44-44F3-97EA-8B3243C1506C}" type="slidenum">
              <a:rPr lang="zh-TW" altLang="en-US" sz="1200"/>
              <a:pPr eaLnBrk="1" hangingPunct="1"/>
              <a:t>32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383987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3DCC0686-0FFB-4F3E-A4C0-9B5C3F53D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0E333D0D-569F-4A81-9632-749B5A75C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E042E2E2-59FE-4DCF-A66C-6F290FF51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ECC6A75-6908-48A6-A2BE-6AB9F2DD8EFF}" type="slidenum">
              <a:rPr lang="zh-TW" altLang="en-US" smtClean="0"/>
              <a:pPr>
                <a:spcBef>
                  <a:spcPct val="0"/>
                </a:spcBef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084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ABB0-AC13-8B99-2D53-109516D18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B2AEBFE6-357C-E89A-55F9-7A5082C786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A9E5E9C3-709A-B802-5A5E-E94CF68D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B149DDD8-066E-DA98-4477-B4DD8ECF7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7AFE682-CA59-4597-9616-60A22942E269}" type="slidenum">
              <a:rPr lang="zh-TW" altLang="en-US" sz="1200" smtClean="0"/>
              <a:pPr/>
              <a:t>34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936004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9CAC8-CCDE-F47C-39AD-CC159E036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8AD61CAF-FDC1-BB18-F6AB-C2550E4BC3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1E8A0DCE-3C24-F63A-FEB9-F1973D9E3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85634158-08F6-8638-C390-12444D223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7AFE682-CA59-4597-9616-60A22942E269}" type="slidenum">
              <a:rPr lang="zh-TW" altLang="en-US" sz="1200" smtClean="0"/>
              <a:pPr/>
              <a:t>35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548659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36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910421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2A949-1CC7-4909-FEBE-582A4E28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28CF0222-20E3-CC5F-3418-8E404D201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CD98031E-1D8F-A20C-56B7-6208C295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8F2FF4E2-EB72-8698-2092-8AF833ABD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7AFE682-CA59-4597-9616-60A22942E269}" type="slidenum">
              <a:rPr lang="zh-TW" altLang="en-US" sz="1200" smtClean="0"/>
              <a:pPr/>
              <a:t>37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289846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投影片圖像版面配置區 1">
            <a:extLst>
              <a:ext uri="{FF2B5EF4-FFF2-40B4-BE49-F238E27FC236}">
                <a16:creationId xmlns:a16="http://schemas.microsoft.com/office/drawing/2014/main" id="{52EFC725-D7CC-41EA-8FF4-908332422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備忘稿版面配置區 2">
            <a:extLst>
              <a:ext uri="{FF2B5EF4-FFF2-40B4-BE49-F238E27FC236}">
                <a16:creationId xmlns:a16="http://schemas.microsoft.com/office/drawing/2014/main" id="{7089099E-4C87-48A3-9D29-12C0C4FEB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56" name="投影片編號版面配置區 3">
            <a:extLst>
              <a:ext uri="{FF2B5EF4-FFF2-40B4-BE49-F238E27FC236}">
                <a16:creationId xmlns:a16="http://schemas.microsoft.com/office/drawing/2014/main" id="{5E417A86-8AA7-4F06-8ACB-F58682033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99A895C-C735-4613-8D13-DF9096F62B3E}" type="slidenum">
              <a:rPr lang="zh-TW" altLang="en-US" sz="1200"/>
              <a:pPr eaLnBrk="1" hangingPunct="1"/>
              <a:t>38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552906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91737-B1E0-4657-01DA-34AE9B11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9D20FB16-D5CC-B56E-8CC8-0E44DD95F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0E75BE14-3905-1A15-DBAD-DEDF8D900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08C82F6E-61EB-8DCC-ED87-EB2641F3D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1FA702A-CBDA-45B2-B9D9-EEBD55789352}" type="slidenum">
              <a:rPr lang="zh-TW" altLang="en-US" smtClean="0"/>
              <a:pPr>
                <a:spcBef>
                  <a:spcPct val="0"/>
                </a:spcBef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72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8B9FD-0437-CAA2-7752-668AF562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F0000EA3-759C-F5AA-3E74-8A270C927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68F9F60D-E3CE-0DD1-1203-5ED864BC5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FD97A8A6-774C-2600-5FF6-40F99CE8F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6209398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06234-2204-04F7-6546-A7C206869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F6A0E1D6-BE0C-3615-D179-946E5026CD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2431ACD7-DC17-90F4-54A3-C9BDAEA7F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9E52A6E6-7976-CE83-7221-AD54414F8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1FA702A-CBDA-45B2-B9D9-EEBD55789352}" type="slidenum">
              <a:rPr lang="zh-TW" altLang="en-US" smtClean="0"/>
              <a:pPr>
                <a:spcBef>
                  <a:spcPct val="0"/>
                </a:spcBef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724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41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255570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AFDD9988-2499-4170-843A-9755197A5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D8081DBB-9B2A-4196-A216-B784C5EB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C00EEE69-DF62-42C5-AE9C-B2FB9572D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A96C6B4-F59A-4475-8CE1-040D56E640FE}" type="slidenum">
              <a:rPr lang="zh-TW" altLang="en-US" smtClean="0"/>
              <a:pPr>
                <a:spcBef>
                  <a:spcPct val="0"/>
                </a:spcBef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25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5110A-0664-0310-65C9-32C9944AA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235EB898-1303-964D-C41E-DE9E8BFC6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86C8EBD2-EBF7-45E3-7CA1-20075E6C2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297C3C45-BD2E-918E-311A-9BB6ABFA7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7AFE682-CA59-4597-9616-60A22942E269}" type="slidenum">
              <a:rPr lang="zh-TW" altLang="en-US" sz="1200" smtClean="0"/>
              <a:pPr/>
              <a:t>43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0852211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D94A4-E20E-ECEC-9692-0995ADF0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2185F532-807D-9872-B1D6-070C29151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3E7F45D5-A969-3AD6-4B8B-D4D0F83B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3104E17A-5229-4161-3FF8-16077FB2B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7AFE682-CA59-4597-9616-60A22942E269}" type="slidenum">
              <a:rPr lang="zh-TW" altLang="en-US" sz="1200" smtClean="0"/>
              <a:pPr/>
              <a:t>44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5772416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投影片圖像版面配置區 1">
            <a:extLst>
              <a:ext uri="{FF2B5EF4-FFF2-40B4-BE49-F238E27FC236}">
                <a16:creationId xmlns:a16="http://schemas.microsoft.com/office/drawing/2014/main" id="{9F9EAB78-86E9-4C23-BFB3-84A258CA9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備忘稿版面配置區 2">
            <a:extLst>
              <a:ext uri="{FF2B5EF4-FFF2-40B4-BE49-F238E27FC236}">
                <a16:creationId xmlns:a16="http://schemas.microsoft.com/office/drawing/2014/main" id="{3063F1EA-85F0-41EB-B0D9-E6447B5C2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9668" name="投影片編號版面配置區 3">
            <a:extLst>
              <a:ext uri="{FF2B5EF4-FFF2-40B4-BE49-F238E27FC236}">
                <a16:creationId xmlns:a16="http://schemas.microsoft.com/office/drawing/2014/main" id="{00EB5251-2782-42E0-A96E-9BE32037F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01F44F-BC12-4D7E-AA13-CB1B646643DA}" type="slidenum">
              <a:rPr lang="zh-TW" altLang="en-US" sz="1200" smtClean="0">
                <a:solidFill>
                  <a:srgbClr val="000000"/>
                </a:solidFill>
              </a:rPr>
              <a:pPr/>
              <a:t>45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084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3F572-B760-7243-6E4E-FAEC18BE4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F5518CD1-EB19-CCE0-24E1-2D08889A08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922C736C-1115-2772-C2D6-F6AC34125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3B948CD8-89C2-C1EF-9983-703A08DA2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ECC6A75-6908-48A6-A2BE-6AB9F2DD8EFF}" type="slidenum">
              <a:rPr lang="zh-TW" altLang="en-US" smtClean="0"/>
              <a:pPr>
                <a:spcBef>
                  <a:spcPct val="0"/>
                </a:spcBef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408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>
            <a:extLst>
              <a:ext uri="{FF2B5EF4-FFF2-40B4-BE49-F238E27FC236}">
                <a16:creationId xmlns:a16="http://schemas.microsoft.com/office/drawing/2014/main" id="{98C313D0-9EC4-469A-893D-D258173282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>
            <a:extLst>
              <a:ext uri="{FF2B5EF4-FFF2-40B4-BE49-F238E27FC236}">
                <a16:creationId xmlns:a16="http://schemas.microsoft.com/office/drawing/2014/main" id="{18D52EF4-E4B7-4DA0-B0DA-24DCDA35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700" name="投影片編號版面配置區 3">
            <a:extLst>
              <a:ext uri="{FF2B5EF4-FFF2-40B4-BE49-F238E27FC236}">
                <a16:creationId xmlns:a16="http://schemas.microsoft.com/office/drawing/2014/main" id="{16B1B98F-BEC0-4F7E-A62A-DACCE24B1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4969082A-C17C-4F5C-B00B-5B89B3924F39}" type="slidenum">
              <a:rPr lang="zh-TW" altLang="en-US" sz="1200" smtClean="0"/>
              <a:pPr/>
              <a:t>47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5991474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>
            <a:extLst>
              <a:ext uri="{FF2B5EF4-FFF2-40B4-BE49-F238E27FC236}">
                <a16:creationId xmlns:a16="http://schemas.microsoft.com/office/drawing/2014/main" id="{D6BCD132-FE27-4DD4-B922-3F7A1EAD27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備忘稿版面配置區 2">
            <a:extLst>
              <a:ext uri="{FF2B5EF4-FFF2-40B4-BE49-F238E27FC236}">
                <a16:creationId xmlns:a16="http://schemas.microsoft.com/office/drawing/2014/main" id="{4ED14940-C63F-4F18-8B12-26BA02924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08" name="投影片編號版面配置區 3">
            <a:extLst>
              <a:ext uri="{FF2B5EF4-FFF2-40B4-BE49-F238E27FC236}">
                <a16:creationId xmlns:a16="http://schemas.microsoft.com/office/drawing/2014/main" id="{C462ADB1-CE8A-4C7D-8878-07C057871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5AD59C4-2BEF-4342-9A98-C0C203658DEC}" type="slidenum">
              <a:rPr lang="zh-TW" altLang="en-US" smtClean="0"/>
              <a:pPr>
                <a:spcBef>
                  <a:spcPct val="0"/>
                </a:spcBef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6727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D839A-CC72-4C83-AE33-CF130EA50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18826019-4929-404A-4820-310D792CD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6BA1760E-AF27-21ED-AFEC-6495CB71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DBCBB18-9AE8-731F-9D5B-C37144D8B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3EFCDD2A-360D-4CCA-B38C-46679E086542}" type="slidenum">
              <a:rPr lang="zh-TW" altLang="en-US" sz="1200"/>
              <a:pPr/>
              <a:t>49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366471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>
            <a:extLst>
              <a:ext uri="{FF2B5EF4-FFF2-40B4-BE49-F238E27FC236}">
                <a16:creationId xmlns:a16="http://schemas.microsoft.com/office/drawing/2014/main" id="{129B244E-C002-4B9D-AFD3-4DAA9F593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>
            <a:extLst>
              <a:ext uri="{FF2B5EF4-FFF2-40B4-BE49-F238E27FC236}">
                <a16:creationId xmlns:a16="http://schemas.microsoft.com/office/drawing/2014/main" id="{EA91A4EF-D161-4CDF-ABB0-9E982E314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172" name="投影片編號版面配置區 3">
            <a:extLst>
              <a:ext uri="{FF2B5EF4-FFF2-40B4-BE49-F238E27FC236}">
                <a16:creationId xmlns:a16="http://schemas.microsoft.com/office/drawing/2014/main" id="{A29EB6CF-E6AE-46BC-B02A-E09E07CCA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1F61B6F-C827-4C49-BDE9-9E7D4E5D95D2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8678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>
            <a:extLst>
              <a:ext uri="{FF2B5EF4-FFF2-40B4-BE49-F238E27FC236}">
                <a16:creationId xmlns:a16="http://schemas.microsoft.com/office/drawing/2014/main" id="{695CD9F4-A44F-4C06-A97C-63B957D84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備忘稿版面配置區 2">
            <a:extLst>
              <a:ext uri="{FF2B5EF4-FFF2-40B4-BE49-F238E27FC236}">
                <a16:creationId xmlns:a16="http://schemas.microsoft.com/office/drawing/2014/main" id="{182CACE4-AA5C-4131-A067-5110E07F9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1140" name="投影片編號版面配置區 3">
            <a:extLst>
              <a:ext uri="{FF2B5EF4-FFF2-40B4-BE49-F238E27FC236}">
                <a16:creationId xmlns:a16="http://schemas.microsoft.com/office/drawing/2014/main" id="{D68B272A-FD34-4A5D-8623-8D55EB7AB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1C0E531-BB7D-440D-9E80-297C5FBF38FA}" type="slidenum">
              <a:rPr lang="zh-TW" altLang="en-US" smtClean="0"/>
              <a:pPr>
                <a:spcBef>
                  <a:spcPct val="0"/>
                </a:spcBef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3596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45854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>
            <a:extLst>
              <a:ext uri="{FF2B5EF4-FFF2-40B4-BE49-F238E27FC236}">
                <a16:creationId xmlns:a16="http://schemas.microsoft.com/office/drawing/2014/main" id="{C0F79B90-A826-45BB-838C-1CD52273A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備忘稿版面配置區 2">
            <a:extLst>
              <a:ext uri="{FF2B5EF4-FFF2-40B4-BE49-F238E27FC236}">
                <a16:creationId xmlns:a16="http://schemas.microsoft.com/office/drawing/2014/main" id="{0DDEE456-2E4A-44A1-B848-2892421E8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420" name="投影片編號版面配置區 3">
            <a:extLst>
              <a:ext uri="{FF2B5EF4-FFF2-40B4-BE49-F238E27FC236}">
                <a16:creationId xmlns:a16="http://schemas.microsoft.com/office/drawing/2014/main" id="{6A7CD0B5-DBC4-43BB-A3B1-596AC4E85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C812A54-627E-44BC-B124-C9D2E5BAEF06}" type="slidenum">
              <a:rPr lang="zh-TW" altLang="en-US"/>
              <a:pPr>
                <a:spcBef>
                  <a:spcPct val="0"/>
                </a:spcBef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8857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>
            <a:extLst>
              <a:ext uri="{FF2B5EF4-FFF2-40B4-BE49-F238E27FC236}">
                <a16:creationId xmlns:a16="http://schemas.microsoft.com/office/drawing/2014/main" id="{0398DCD8-3D2B-CC1D-E6BB-4AC363014F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備忘稿版面配置區 2">
            <a:extLst>
              <a:ext uri="{FF2B5EF4-FFF2-40B4-BE49-F238E27FC236}">
                <a16:creationId xmlns:a16="http://schemas.microsoft.com/office/drawing/2014/main" id="{3E027E7B-181D-F864-D2E7-4C5B925AB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420" name="投影片編號版面配置區 3">
            <a:extLst>
              <a:ext uri="{FF2B5EF4-FFF2-40B4-BE49-F238E27FC236}">
                <a16:creationId xmlns:a16="http://schemas.microsoft.com/office/drawing/2014/main" id="{52817097-6320-AAA7-B6B2-A004253AF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3519732-1634-4299-A64E-8B1696543791}" type="slidenum">
              <a:rPr lang="zh-TW" altLang="en-US"/>
              <a:pPr>
                <a:spcBef>
                  <a:spcPct val="0"/>
                </a:spcBef>
              </a:pPr>
              <a:t>53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31F38741-A713-4138-A800-84FA82B5F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06FF788A-8EC3-4527-AD9B-962AF48A9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F09A18FF-43AC-4D9D-AB9F-54F24D1A9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32C53E3-A2FB-4E4D-A3C6-E415586989CF}" type="slidenum">
              <a:rPr lang="zh-TW" altLang="en-US" smtClean="0"/>
              <a:pPr>
                <a:spcBef>
                  <a:spcPct val="0"/>
                </a:spcBef>
              </a:pPr>
              <a:t>54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C06F6090-86C2-4010-B9E9-BDAACA38A8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B04B4B72-12FE-4B13-A207-457985C62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80D19DEB-7145-4D32-B43F-3F8FA941D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7C0DD6A-B13B-4146-8E13-A39A403FEB7D}" type="slidenum">
              <a:rPr lang="zh-TW" altLang="en-US" smtClean="0"/>
              <a:pPr>
                <a:spcBef>
                  <a:spcPct val="0"/>
                </a:spcBef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2953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56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9621634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84211-D474-87EA-AD72-26502F568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492A524B-2A43-EAAD-727A-79B7EDFC18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FE3BC78E-4E3D-C326-976D-84E2B3C0A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BB2F38B3-D0DA-9970-81EF-E4FD28055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ECC6A75-6908-48A6-A2BE-6AB9F2DD8EFF}" type="slidenum">
              <a:rPr lang="zh-TW" altLang="en-US" smtClean="0"/>
              <a:pPr>
                <a:spcBef>
                  <a:spcPct val="0"/>
                </a:spcBef>
              </a:pPr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03373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>
            <a:extLst>
              <a:ext uri="{FF2B5EF4-FFF2-40B4-BE49-F238E27FC236}">
                <a16:creationId xmlns:a16="http://schemas.microsoft.com/office/drawing/2014/main" id="{43B9F9C8-3498-48D4-84C4-5E0B0032C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FBDB5CB6-883F-4956-A5D9-69093D11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19BCCE92-B405-46E1-B3CE-ACFB13589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C4D3878-3676-4750-86C9-7DA8F554DC9D}" type="slidenum">
              <a:rPr lang="zh-TW" altLang="en-US"/>
              <a:pPr>
                <a:spcBef>
                  <a:spcPct val="0"/>
                </a:spcBef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628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>
            <a:extLst>
              <a:ext uri="{FF2B5EF4-FFF2-40B4-BE49-F238E27FC236}">
                <a16:creationId xmlns:a16="http://schemas.microsoft.com/office/drawing/2014/main" id="{9C4A88A5-4A07-465C-AD1D-E5299B312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>
            <a:extLst>
              <a:ext uri="{FF2B5EF4-FFF2-40B4-BE49-F238E27FC236}">
                <a16:creationId xmlns:a16="http://schemas.microsoft.com/office/drawing/2014/main" id="{53EFA8AF-8D32-4444-852C-AFD3865B6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>
            <a:extLst>
              <a:ext uri="{FF2B5EF4-FFF2-40B4-BE49-F238E27FC236}">
                <a16:creationId xmlns:a16="http://schemas.microsoft.com/office/drawing/2014/main" id="{5579B1EB-EEF8-4434-81A1-2F33E6ADC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53EE59C-D3E6-46EC-A0E7-71F87A5FCA82}" type="slidenum">
              <a:rPr lang="zh-TW" altLang="en-US" smtClean="0"/>
              <a:pPr>
                <a:spcBef>
                  <a:spcPct val="0"/>
                </a:spcBef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75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5BAE7-C6E7-F212-F5C0-68EA46863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>
            <a:extLst>
              <a:ext uri="{FF2B5EF4-FFF2-40B4-BE49-F238E27FC236}">
                <a16:creationId xmlns:a16="http://schemas.microsoft.com/office/drawing/2014/main" id="{EDC8E76E-FFF9-D797-B21B-50322DBA4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>
            <a:extLst>
              <a:ext uri="{FF2B5EF4-FFF2-40B4-BE49-F238E27FC236}">
                <a16:creationId xmlns:a16="http://schemas.microsoft.com/office/drawing/2014/main" id="{3E561E87-1E78-C3AC-1488-AF04150C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6" name="投影片編號版面配置區 3">
            <a:extLst>
              <a:ext uri="{FF2B5EF4-FFF2-40B4-BE49-F238E27FC236}">
                <a16:creationId xmlns:a16="http://schemas.microsoft.com/office/drawing/2014/main" id="{A2F47F98-77F2-5EB6-2EE1-D52D02A76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71ADB1A-C774-48DC-86A3-3BD9842FD2B5}" type="slidenum">
              <a:rPr lang="zh-TW" altLang="en-US"/>
              <a:pPr>
                <a:spcBef>
                  <a:spcPct val="0"/>
                </a:spcBef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7897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>
            <a:extLst>
              <a:ext uri="{FF2B5EF4-FFF2-40B4-BE49-F238E27FC236}">
                <a16:creationId xmlns:a16="http://schemas.microsoft.com/office/drawing/2014/main" id="{C4356907-840C-49EF-AE2C-B4A13DE6B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備忘稿版面配置區 2">
            <a:extLst>
              <a:ext uri="{FF2B5EF4-FFF2-40B4-BE49-F238E27FC236}">
                <a16:creationId xmlns:a16="http://schemas.microsoft.com/office/drawing/2014/main" id="{3865EF87-BED3-4FAB-B237-ED7BB0D39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2" name="投影片編號版面配置區 3">
            <a:extLst>
              <a:ext uri="{FF2B5EF4-FFF2-40B4-BE49-F238E27FC236}">
                <a16:creationId xmlns:a16="http://schemas.microsoft.com/office/drawing/2014/main" id="{2362D0F8-54A5-4AFF-BE2C-1A9AB3685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F9836C6-C826-4E2E-8A86-B9181EF56F7A}" type="slidenum">
              <a:rPr lang="zh-TW" altLang="en-US"/>
              <a:pPr>
                <a:spcBef>
                  <a:spcPct val="0"/>
                </a:spcBef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971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CCAFC-2810-808E-75DE-D286FF94A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F36F0E3E-00C6-DA4E-AB3C-B94D0E3DE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52445A22-515E-D383-6EA0-A40B2790B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854E4AC5-4E16-54D5-9F83-9EEA762D2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7C0DD6A-B13B-4146-8E13-A39A403FEB7D}" type="slidenum">
              <a:rPr lang="zh-TW" altLang="en-US" smtClean="0"/>
              <a:pPr>
                <a:spcBef>
                  <a:spcPct val="0"/>
                </a:spcBef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9908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FC970-14BC-6D0C-0479-F5F572C33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>
            <a:extLst>
              <a:ext uri="{FF2B5EF4-FFF2-40B4-BE49-F238E27FC236}">
                <a16:creationId xmlns:a16="http://schemas.microsoft.com/office/drawing/2014/main" id="{C4FC0A07-A14A-EDA1-FBD6-8E208A705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備忘稿版面配置區 2">
            <a:extLst>
              <a:ext uri="{FF2B5EF4-FFF2-40B4-BE49-F238E27FC236}">
                <a16:creationId xmlns:a16="http://schemas.microsoft.com/office/drawing/2014/main" id="{86F86FD6-EC39-EBC4-6E49-3867A4929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2" name="投影片編號版面配置區 3">
            <a:extLst>
              <a:ext uri="{FF2B5EF4-FFF2-40B4-BE49-F238E27FC236}">
                <a16:creationId xmlns:a16="http://schemas.microsoft.com/office/drawing/2014/main" id="{52C5BBEC-40F9-3C61-1056-4F9FBFD37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F9836C6-C826-4E2E-8A86-B9181EF56F7A}" type="slidenum">
              <a:rPr lang="zh-TW" altLang="en-US"/>
              <a:pPr>
                <a:spcBef>
                  <a:spcPct val="0"/>
                </a:spcBef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1028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>
            <a:extLst>
              <a:ext uri="{FF2B5EF4-FFF2-40B4-BE49-F238E27FC236}">
                <a16:creationId xmlns:a16="http://schemas.microsoft.com/office/drawing/2014/main" id="{F48BBD9F-00E3-438E-BA73-DC2430FC41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備忘稿版面配置區 2">
            <a:extLst>
              <a:ext uri="{FF2B5EF4-FFF2-40B4-BE49-F238E27FC236}">
                <a16:creationId xmlns:a16="http://schemas.microsoft.com/office/drawing/2014/main" id="{918C9BD6-808D-40C9-AD4D-B874676D9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0420" name="投影片編號版面配置區 3">
            <a:extLst>
              <a:ext uri="{FF2B5EF4-FFF2-40B4-BE49-F238E27FC236}">
                <a16:creationId xmlns:a16="http://schemas.microsoft.com/office/drawing/2014/main" id="{4A51AB06-3030-44E9-8F47-C82C5EC9C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DED255D-0365-4DDB-8447-EA644DAF0879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>
            <a:extLst>
              <a:ext uri="{FF2B5EF4-FFF2-40B4-BE49-F238E27FC236}">
                <a16:creationId xmlns:a16="http://schemas.microsoft.com/office/drawing/2014/main" id="{F83B8CC7-D2A9-4FD3-9AF7-978A01B646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>
            <a:extLst>
              <a:ext uri="{FF2B5EF4-FFF2-40B4-BE49-F238E27FC236}">
                <a16:creationId xmlns:a16="http://schemas.microsoft.com/office/drawing/2014/main" id="{5220C27D-9CDC-4663-9616-915263E3F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2468" name="投影片編號版面配置區 3">
            <a:extLst>
              <a:ext uri="{FF2B5EF4-FFF2-40B4-BE49-F238E27FC236}">
                <a16:creationId xmlns:a16="http://schemas.microsoft.com/office/drawing/2014/main" id="{3419A812-16A1-4FA4-B99A-774CF8143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A7CC263-CF29-446B-AE5D-97A02C2B4DEE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>
            <a:extLst>
              <a:ext uri="{FF2B5EF4-FFF2-40B4-BE49-F238E27FC236}">
                <a16:creationId xmlns:a16="http://schemas.microsoft.com/office/drawing/2014/main" id="{702882E8-8DAD-4364-8F09-8C02114773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A9EE6E06-73E4-49D1-845A-12F250D0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41BE9B81-1D0C-4971-8F49-F12BCC636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B39B0CB-CA7C-480D-A65F-0A3F245914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>
            <a:extLst>
              <a:ext uri="{FF2B5EF4-FFF2-40B4-BE49-F238E27FC236}">
                <a16:creationId xmlns:a16="http://schemas.microsoft.com/office/drawing/2014/main" id="{702882E8-8DAD-4364-8F09-8C02114773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A9EE6E06-73E4-49D1-845A-12F250D0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41BE9B81-1D0C-4971-8F49-F12BCC636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B39B0CB-CA7C-480D-A65F-0A3F245914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80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AE4896BE-8F9B-4F27-A8E6-12FE96580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6C47E729-C49B-42C2-8EA3-81DE24B1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5AB5A3D0-CE41-4D2F-93D3-265E11580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86A49EF-2552-4C2D-8AC0-819587FC5C0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589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AE4896BE-8F9B-4F27-A8E6-12FE96580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6C47E729-C49B-42C2-8EA3-81DE24B1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5AB5A3D0-CE41-4D2F-93D3-265E11580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86A49EF-2552-4C2D-8AC0-819587FC5C0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44811-7825-6171-C63E-6B843ED2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>
            <a:extLst>
              <a:ext uri="{FF2B5EF4-FFF2-40B4-BE49-F238E27FC236}">
                <a16:creationId xmlns:a16="http://schemas.microsoft.com/office/drawing/2014/main" id="{57646190-6E8C-D899-CFF4-259B1ECEC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>
            <a:extLst>
              <a:ext uri="{FF2B5EF4-FFF2-40B4-BE49-F238E27FC236}">
                <a16:creationId xmlns:a16="http://schemas.microsoft.com/office/drawing/2014/main" id="{8398E6A3-F61A-1D1D-B10E-E58C690FE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0660" name="投影片編號版面配置區 3">
            <a:extLst>
              <a:ext uri="{FF2B5EF4-FFF2-40B4-BE49-F238E27FC236}">
                <a16:creationId xmlns:a16="http://schemas.microsoft.com/office/drawing/2014/main" id="{B8D14835-7D73-19D1-032C-0298BD0F5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7D60213-F54B-47DD-949F-9EA9222B5348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>
            <a:extLst>
              <a:ext uri="{FF2B5EF4-FFF2-40B4-BE49-F238E27FC236}">
                <a16:creationId xmlns:a16="http://schemas.microsoft.com/office/drawing/2014/main" id="{2C9A00D0-830B-4F80-A9F3-362D29679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備忘稿版面配置區 2">
            <a:extLst>
              <a:ext uri="{FF2B5EF4-FFF2-40B4-BE49-F238E27FC236}">
                <a16:creationId xmlns:a16="http://schemas.microsoft.com/office/drawing/2014/main" id="{1F01C5D0-8B43-4137-AC26-769EC1148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2" name="投影片編號版面配置區 3">
            <a:extLst>
              <a:ext uri="{FF2B5EF4-FFF2-40B4-BE49-F238E27FC236}">
                <a16:creationId xmlns:a16="http://schemas.microsoft.com/office/drawing/2014/main" id="{AF8065F6-7DD7-4778-874D-A8B54054D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A7F6D7E-B4E6-467A-88D3-41B4DDBA307F}" type="slidenum">
              <a:rPr lang="zh-TW" altLang="en-US" smtClean="0"/>
              <a:pPr>
                <a:spcBef>
                  <a:spcPct val="0"/>
                </a:spcBef>
              </a:pPr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01152-40D8-8A02-5AF3-B22EB3F63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>
            <a:extLst>
              <a:ext uri="{FF2B5EF4-FFF2-40B4-BE49-F238E27FC236}">
                <a16:creationId xmlns:a16="http://schemas.microsoft.com/office/drawing/2014/main" id="{E7291F63-373E-A3BE-A846-96AAAC187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>
            <a:extLst>
              <a:ext uri="{FF2B5EF4-FFF2-40B4-BE49-F238E27FC236}">
                <a16:creationId xmlns:a16="http://schemas.microsoft.com/office/drawing/2014/main" id="{436DE53C-C923-8A2C-DFCC-99578B7F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2708" name="投影片編號版面配置區 3">
            <a:extLst>
              <a:ext uri="{FF2B5EF4-FFF2-40B4-BE49-F238E27FC236}">
                <a16:creationId xmlns:a16="http://schemas.microsoft.com/office/drawing/2014/main" id="{92300941-F95B-3786-C462-08EA5B97B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0A7BD25-EFBA-4CDE-B6A8-F88771B4A5BB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346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B7048-53CF-3978-9411-558387F25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:a16="http://schemas.microsoft.com/office/drawing/2014/main" id="{E4C7B407-9D19-1691-E982-24F0D9418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備忘稿版面配置區 2">
            <a:extLst>
              <a:ext uri="{FF2B5EF4-FFF2-40B4-BE49-F238E27FC236}">
                <a16:creationId xmlns:a16="http://schemas.microsoft.com/office/drawing/2014/main" id="{640D19E6-3D14-BA5C-7A1E-E04B3A4B1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:a16="http://schemas.microsoft.com/office/drawing/2014/main" id="{A4A17F25-ED63-93EC-4F72-94FB61613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FDD1E5-A66C-4C60-BF79-E6F46B9690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440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FB7E0-9E89-9733-3E9B-68A20B6C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:a16="http://schemas.microsoft.com/office/drawing/2014/main" id="{5779473C-52C2-7E8A-8D6C-9E7134D6D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備忘稿版面配置區 2">
            <a:extLst>
              <a:ext uri="{FF2B5EF4-FFF2-40B4-BE49-F238E27FC236}">
                <a16:creationId xmlns:a16="http://schemas.microsoft.com/office/drawing/2014/main" id="{CC842110-9F35-7645-D4ED-4C2156CA2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:a16="http://schemas.microsoft.com/office/drawing/2014/main" id="{0834711B-C558-3844-0C81-C79C9AEB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FDD1E5-A66C-4C60-BF79-E6F46B9690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386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:a16="http://schemas.microsoft.com/office/drawing/2014/main" id="{8C144CB7-D9C5-43F2-869B-9A9C13779D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備忘稿版面配置區 2">
            <a:extLst>
              <a:ext uri="{FF2B5EF4-FFF2-40B4-BE49-F238E27FC236}">
                <a16:creationId xmlns:a16="http://schemas.microsoft.com/office/drawing/2014/main" id="{684A249E-EB0D-4596-B3AB-3D8C5EC6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id="{3EF7ABAD-373E-46A9-A417-22A1186C6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8995DA5-D345-4094-BB1A-B86EF4E4B05B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id="{0EF6F56D-FD2E-4AA3-A9F2-257339287A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id="{9E079096-941E-4196-BDBD-081D8C244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id="{774F6BF0-FD70-4126-B89F-3671024FA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8807B46-1302-4205-8B08-D5744DD63092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:a16="http://schemas.microsoft.com/office/drawing/2014/main" id="{A163688D-EA2F-4B7C-8245-C8F28C603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>
            <a:extLst>
              <a:ext uri="{FF2B5EF4-FFF2-40B4-BE49-F238E27FC236}">
                <a16:creationId xmlns:a16="http://schemas.microsoft.com/office/drawing/2014/main" id="{64A65C0F-97FD-47C4-9CBD-4A973D955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:a16="http://schemas.microsoft.com/office/drawing/2014/main" id="{E1059343-91A1-41F2-98AB-A1A6E75C8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2E36873-84F2-48A5-BD21-7DB9D44443B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988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:a16="http://schemas.microsoft.com/office/drawing/2014/main" id="{A163688D-EA2F-4B7C-8245-C8F28C603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>
            <a:extLst>
              <a:ext uri="{FF2B5EF4-FFF2-40B4-BE49-F238E27FC236}">
                <a16:creationId xmlns:a16="http://schemas.microsoft.com/office/drawing/2014/main" id="{64A65C0F-97FD-47C4-9CBD-4A973D955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:a16="http://schemas.microsoft.com/office/drawing/2014/main" id="{E1059343-91A1-41F2-98AB-A1A6E75C8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2E36873-84F2-48A5-BD21-7DB9D44443B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>
            <a:extLst>
              <a:ext uri="{FF2B5EF4-FFF2-40B4-BE49-F238E27FC236}">
                <a16:creationId xmlns:a16="http://schemas.microsoft.com/office/drawing/2014/main" id="{07766269-AB38-4E1B-A83F-57CF3B4F2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備忘稿版面配置區 2">
            <a:extLst>
              <a:ext uri="{FF2B5EF4-FFF2-40B4-BE49-F238E27FC236}">
                <a16:creationId xmlns:a16="http://schemas.microsoft.com/office/drawing/2014/main" id="{7BB6C155-3AAA-43BA-B3D8-D7A092B1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2948" name="投影片編號版面配置區 3">
            <a:extLst>
              <a:ext uri="{FF2B5EF4-FFF2-40B4-BE49-F238E27FC236}">
                <a16:creationId xmlns:a16="http://schemas.microsoft.com/office/drawing/2014/main" id="{70222207-5A68-4AB7-81A1-2F8F0F73B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70DB1C2-DD83-425B-A6AF-6A6D26FDFD11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>
            <a:extLst>
              <a:ext uri="{FF2B5EF4-FFF2-40B4-BE49-F238E27FC236}">
                <a16:creationId xmlns:a16="http://schemas.microsoft.com/office/drawing/2014/main" id="{DB77C896-C7C1-41FD-9914-3F26FE0F7A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備忘稿版面配置區 2">
            <a:extLst>
              <a:ext uri="{FF2B5EF4-FFF2-40B4-BE49-F238E27FC236}">
                <a16:creationId xmlns:a16="http://schemas.microsoft.com/office/drawing/2014/main" id="{4083C342-C8F0-476A-BFBD-CECC2C30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4996" name="投影片編號版面配置區 3">
            <a:extLst>
              <a:ext uri="{FF2B5EF4-FFF2-40B4-BE49-F238E27FC236}">
                <a16:creationId xmlns:a16="http://schemas.microsoft.com/office/drawing/2014/main" id="{9CFF76A0-0947-42A1-AB43-094D6F958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70E8DB9-CA60-432D-86B2-9D3D86E55B6F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>
            <a:extLst>
              <a:ext uri="{FF2B5EF4-FFF2-40B4-BE49-F238E27FC236}">
                <a16:creationId xmlns:a16="http://schemas.microsoft.com/office/drawing/2014/main" id="{3A72D96A-ABD5-4408-AFCF-A83C16684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備忘稿版面配置區 2">
            <a:extLst>
              <a:ext uri="{FF2B5EF4-FFF2-40B4-BE49-F238E27FC236}">
                <a16:creationId xmlns:a16="http://schemas.microsoft.com/office/drawing/2014/main" id="{EFE4DC66-5E40-440F-8598-FEA052033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7044" name="投影片編號版面配置區 3">
            <a:extLst>
              <a:ext uri="{FF2B5EF4-FFF2-40B4-BE49-F238E27FC236}">
                <a16:creationId xmlns:a16="http://schemas.microsoft.com/office/drawing/2014/main" id="{91B5546E-E714-4C87-96B1-8D69D1197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4D2FD36-C4FD-40AD-8E67-BFAF17714D8C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圖像版面配置區 1">
            <a:extLst>
              <a:ext uri="{FF2B5EF4-FFF2-40B4-BE49-F238E27FC236}">
                <a16:creationId xmlns:a16="http://schemas.microsoft.com/office/drawing/2014/main" id="{AEBB0EA7-5C6E-4494-BA13-DB67162D2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備忘稿版面配置區 2">
            <a:extLst>
              <a:ext uri="{FF2B5EF4-FFF2-40B4-BE49-F238E27FC236}">
                <a16:creationId xmlns:a16="http://schemas.microsoft.com/office/drawing/2014/main" id="{FF6B109C-4A9A-450B-AEAE-C7BF67E0A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6436" name="投影片編號版面配置區 3">
            <a:extLst>
              <a:ext uri="{FF2B5EF4-FFF2-40B4-BE49-F238E27FC236}">
                <a16:creationId xmlns:a16="http://schemas.microsoft.com/office/drawing/2014/main" id="{39DB191C-1E1A-45DA-9CC3-D0A92BC8E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CB705E2-FC49-49A3-9798-735C982F4A05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35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>
            <a:extLst>
              <a:ext uri="{FF2B5EF4-FFF2-40B4-BE49-F238E27FC236}">
                <a16:creationId xmlns:a16="http://schemas.microsoft.com/office/drawing/2014/main" id="{95D90B34-A822-44BB-B64E-A1B67B20B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>
            <a:extLst>
              <a:ext uri="{FF2B5EF4-FFF2-40B4-BE49-F238E27FC236}">
                <a16:creationId xmlns:a16="http://schemas.microsoft.com/office/drawing/2014/main" id="{537C1918-7AA6-4F16-A078-5697E525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9092" name="投影片編號版面配置區 3">
            <a:extLst>
              <a:ext uri="{FF2B5EF4-FFF2-40B4-BE49-F238E27FC236}">
                <a16:creationId xmlns:a16="http://schemas.microsoft.com/office/drawing/2014/main" id="{628FC397-DB82-4B25-B5D1-8FA05382F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DD3DEB-FFE6-40A5-8487-8BA8F8E3642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80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>
            <a:extLst>
              <a:ext uri="{FF2B5EF4-FFF2-40B4-BE49-F238E27FC236}">
                <a16:creationId xmlns:a16="http://schemas.microsoft.com/office/drawing/2014/main" id="{95D90B34-A822-44BB-B64E-A1B67B20B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>
            <a:extLst>
              <a:ext uri="{FF2B5EF4-FFF2-40B4-BE49-F238E27FC236}">
                <a16:creationId xmlns:a16="http://schemas.microsoft.com/office/drawing/2014/main" id="{537C1918-7AA6-4F16-A078-5697E525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9092" name="投影片編號版面配置區 3">
            <a:extLst>
              <a:ext uri="{FF2B5EF4-FFF2-40B4-BE49-F238E27FC236}">
                <a16:creationId xmlns:a16="http://schemas.microsoft.com/office/drawing/2014/main" id="{628FC397-DB82-4B25-B5D1-8FA05382F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DD3DEB-FFE6-40A5-8487-8BA8F8E3642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54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>
            <a:extLst>
              <a:ext uri="{FF2B5EF4-FFF2-40B4-BE49-F238E27FC236}">
                <a16:creationId xmlns:a16="http://schemas.microsoft.com/office/drawing/2014/main" id="{14819F8C-7A18-4BC0-A90C-DE461B4DD3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>
            <a:extLst>
              <a:ext uri="{FF2B5EF4-FFF2-40B4-BE49-F238E27FC236}">
                <a16:creationId xmlns:a16="http://schemas.microsoft.com/office/drawing/2014/main" id="{E1A5C9F7-93BD-4B9A-AF94-5D1BBE246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6" name="投影片編號版面配置區 3">
            <a:extLst>
              <a:ext uri="{FF2B5EF4-FFF2-40B4-BE49-F238E27FC236}">
                <a16:creationId xmlns:a16="http://schemas.microsoft.com/office/drawing/2014/main" id="{864287E4-F1FE-47E9-BE1E-7AB92E46C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71ADB1A-C774-48DC-86A3-3BD9842FD2B5}" type="slidenum">
              <a:rPr lang="zh-TW" altLang="en-US"/>
              <a:pPr>
                <a:spcBef>
                  <a:spcPct val="0"/>
                </a:spcBef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17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1551C2-DE72-434A-8E90-F1B0A47F9A7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8EB15C-ADD0-455B-AB6E-B194246E5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674739-B932-42B7-A10A-AEFB43A3B7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B5D46281-4C29-4916-9ECD-44F535FBC96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6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B48C9CD-B5EB-48DB-9E43-51B97FFEE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415EF5C-65B3-4A33-8301-A79D4018C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E2CAE6D-547C-4905-B619-DD3B6942F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C7AC9-DBB5-4607-A934-AF6B2B08712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04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582D1E6-84BF-4FE1-A232-08920578D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CB042DF-3598-4A91-B7A8-A482BB13C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4FABE75-232D-4ED7-998F-8EF07943B7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C3BA9-2677-4496-B9EF-675CE040BE3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47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E096F33-D89F-45AD-B923-7C8AA5949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B9C56FE-BCED-495D-93BB-7D4944C0A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5B6B881-9237-4E40-B0ED-5F24A4F04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27FC7-18B0-4927-AC70-C4384045549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094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A38B527-8561-46E8-BFCF-961B12A80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517C80F-3FF9-46F3-A246-8207CD2BB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DA9F5B1-6547-4DC7-9053-66EB96EBA0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B5646-F8FC-493E-85E1-34CD15142F0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83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8FE0E4E-1E09-4416-8169-905E0B250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D2EB329-8B55-46E1-ABF6-C0C15DE413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2FBC8B8-36BF-4D58-A768-2A9B21E5C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EF5C9-7242-491E-AEC0-F6A752A7EA8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711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A941C10-DDE7-40D6-B9FA-83D1DA46B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01B33DC-A78C-498A-934A-BB8B56F4BC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1ACE137-F849-4D7A-9588-47DBAB328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7F6F1-1D24-4EB6-B63D-0D4496DDE15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8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09D0DF5-84FB-4D12-8D4D-F67C5D14A6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2FDFDF3-1ED1-4B47-BD91-9D84F3A09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3DBB379-92D1-432D-8790-E66A5C1A5C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48556-6876-4E07-8049-49F759A799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46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42EA5A2-3A5F-44DB-8C3A-06CB897DE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81211E6-EB28-4D91-8B16-87C15E587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13B0B69-1AE7-4FDA-8E5A-96606930A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41A72-869C-46E8-B183-3EFCE2CF06A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16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7E7E5FD-E660-41A5-9123-D1F881944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A029FC4-A0CE-4A27-A3C7-E23BCDFD06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8DE1CEC-B149-4BBC-B29B-78AEE3FE4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D2171-29C4-4DEE-9BF1-A199E17C4A8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34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9E778DB-017A-4CC0-B54E-ABDA3339BA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8E05CA1-7BD4-4C79-A4C9-6C5CFAED1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E1B0D4E-4709-4846-91A6-4D0A0FD496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3B297-2936-4A16-8123-0B9C2FAE98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20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>
            <a:extLst>
              <a:ext uri="{FF2B5EF4-FFF2-40B4-BE49-F238E27FC236}">
                <a16:creationId xmlns:a16="http://schemas.microsoft.com/office/drawing/2014/main" id="{91443E2F-E019-4878-BD85-1F5F2714E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3DB5B28-4541-4B97-9267-793CBACBC2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35716682-FB03-4379-9DC9-9ABAA3AFAA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99033E05-2A94-45AF-9EAB-87CCE673C1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/>
            </a:lvl1pPr>
          </a:lstStyle>
          <a:p>
            <a:fld id="{2516A5CA-68BB-4361-B6ED-855A45EC2C43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030" name="Picture 10" descr="C:\WINNT\Profiles\rebeccal\Personal\pics\strtegic1.jpg">
            <a:extLst>
              <a:ext uri="{FF2B5EF4-FFF2-40B4-BE49-F238E27FC236}">
                <a16:creationId xmlns:a16="http://schemas.microsoft.com/office/drawing/2014/main" id="{BC27D8FE-7ECA-41D3-A365-E9DDEF60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1">
            <a:extLst>
              <a:ext uri="{FF2B5EF4-FFF2-40B4-BE49-F238E27FC236}">
                <a16:creationId xmlns:a16="http://schemas.microsoft.com/office/drawing/2014/main" id="{F45F01B9-3F4C-44FF-98B6-346B72F48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w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tw/photo/346796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hike-nature-landscape-forest-3768778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&#27426;&#20048;-&#33258;&#30001;-&#37322;&#25918;-&#24555;&#20048;-&#24184;&#31119;-&#22899;&#23401;-&#22799;&#22825;-&#20048;&#36259;-&#25104;&#21151;-2483926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5088551@N00/2861199628/in/photolist-5mQoY5-9yLKjy-47UkkV-nkf5D-ax4aow-BnaiRB-bUDYN5-4veKmR-7umMYH-73Wvex-6NCYEt-afmPRS-5k5Ybg-nWBbLC-6bAn8h-qknBU-5FnCsE-eCSAVi-dNePsC-r9qa1M-mayxj9-br6CD-8mtghy-he9qY-8gCb4W-yj1kX-8yGjQV-6rpk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discontent-question-distrust-6618326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9%9B%A8-%E9%9B%A8%E7%82%B9-%E6%BB%B4-%E6%B0%B4-%E5%A4%A9%E6%B0%94-%E6%B9%BF-%E5%AD%A3%E8%8A%82-%E4%BA%91-%E5%84%BF%E7%AB%A5-%E4%BA%BA-%E5%AD%A9%E5%AD%90-83815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boy-teen-evil-angry-disgruntled-7701603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boy-face-rain-portrait-teenager-6320989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D%A4%E7%AB%8B-%E5%8F%AF%E7%88%B1-%E5%B9%B4%E8%BD%BB-%E5%84%BF%E7%AB%A5-%E8%82%96%E5%83%8F-%E5%A4%B4%E5%8F%91-%E5%B7%A5%E4%BD%9C%E5%AE%A4-%E4%BA%BA%E7%B1%BB-%E9%9D%92%E5%B0%91%E5%B9%B4-3215635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man-mask-blue-eye-hand-mystery-1461448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talentkeymedia/17075619037/in/photolist-s1V1CM-53R7NC-eCSvVc-85TYkt-bou3iv-iAbjK-oFEpcq-5KGP9J-q6ynV-gScJE-9LSptY-2aP5WE-8koNU8-8J83Bu-dWELh8-642xi9-pkX6j9-B1neys-cLjAZ-cFwgsd-aRZiL2-8koR8k-27umcT-gG5QK-3yU7ke-27um9M-fDiWth-F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D%A9%E5%AD%90-%E4%BA%BA-%E4%BA%BA%E7%9A%84-%E5%A5%B3%E5%AD%A9-%E6%B3%B0%E8%BF%AA%E7%86%8A-%E7%8E%A9%E5%85%B7%E7%86%8A-%E8%97%8F%E8%BA%AB%E4%B9%8B%E5%9C%B0-%E6%A0%91-%E6%80%A7%E8%B4%A8-830725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danbo-nyangbo-figure-doll-1206478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book-bezel-read-reading-woman-841171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cat-face-goldfish-glass-close-up-1817970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5376904@N07/43949058114/in/photolist-29XCpPh-4vMUXL-dKEuGv-4SjUcK-GfawVG-2aZow5C-2j55xg4-yAk2em-fpn5Wb-dChXAu-e9mdm8-2inN7F8-T695YM-ae239z-XMjXZa-ren7XF-237eW9y-GALpSE-63v1Jo-P7Dnaa-2e4NBBP-4NyVvS-8J9ufm-Z4ae12-ThmnLV-dAiqSf-2fpbUpX-2dT2Ckc-piiAEt-2iYp1Pp-hXvmuh-2hQA33C-czxZEb-2gkDWfQ-2j8PFtM-6TLQgy-2eie5u9-8q32FT-p7YgcK-2iTb1nJ-8J9u37-S8B7pt-8J6oiX-8J9vrd-9Su7r4-nfvNjW-22CPhx1-TKRXkU-bBtav-8rPuaq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woman-face-bullying-stress-shame-2696386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at-funny-stalker-creeper-2579323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child-boy-lion-predator-roar-4073641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boy-child-happy-children-smile-4838825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girl-space-chair-lighting-mood-3726314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stop-youth-suicide-3414521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woman-solitude-sadness-emotions-1958723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teenager-hoodie-hand-no-gesture-5842706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B0%96%E5%8F%AB-%E5%84%BF%E7%AB%A5-%E5%A5%B3%E5%AD%A9-%E4%BA%BA-%E5%AD%A9%E5%AD%90-%E7%AB%A5%E5%B9%B4-%E7%94%B7%E5%AD%A9-%E5%B9%B4%E8%BD%BB-%E8%A1%A8%E6%83%85-%E5%B0%8F-1819736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person-wearing-a-hat-in-a-dark-room-7xbZ1uGXip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moody-shape-star-night-astral-2372253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adorable-children-cute-dog-1866531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osplay-fantasy-assassins-creed-7158651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boy-teen-portrait-kid-child-young-6266511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watercolor-painting-colorful-art-2681039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boy-bookworm-books-reading-library-670062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symbolic-go-on-the-biscuit-fun-3149517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onion-red-onion-tropea-red-onion-899095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cat-sofa-canape-animal-tiger-2525276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girl-leaning-on-glass-fish-tank-raising-her-two-hands-Y8QTiWuzYS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animal-cat-feline-mammal-pet-2569336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4%BA%BA%E7%B1%BB-%E7%94%B7%E5%AD%90-%E5%B1%8F%E5%B9%95-%E7%BA%A2%E8%89%B2%E7%9A%84%E5%B1%8F%E5%B9%95-%E7%A6%BB-%E8%BF%87%E5%8E%BB-%E5%90%91%E5%89%8D-%E5%85%89-%E5%BD%B1%E5%AD%90-3021185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cat-kitten-cute-animal-fur-young-1045180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9%97%AE%E9%A2%98-%E8%B0%81-%E5%A6%82%E4%BD%95-%E4%BB%80%E4%B9%88-%E5%93%AA%E9%87%8C-%E6%97%B6-%E4%B8%BA%E4%BB%80%E4%B9%88-%E4%BA%8B%E6%95%85-%E4%BA%8B%E6%95%85%E6%8A%A5%E5%91%8A-2415072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watches-old-antique-time-indicating-1204696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chocolate-varieties-sugar-nuts-4144993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psychology-subconscious-mind-158025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alm-freedom-location-relax-2218409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93%AD%E4%BA%86-%E7%BC%A9%E6%94%BE-%E5%BD%B1%E5%93%8D-%E5%BA%94%E5%8A%9B-%E6%84%A4%E6%80%92-%E5%96%A7%E5%9A%A3-62326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BA%B8-%E5%90%91%E4%B8%8B%E9%92%BB-%E5%BC%80%E6%94%BE%E7%BA%B8-%E9%A5%B1%E5%8F%97%E6%91%A7%E6%AE%8B-%E5%A4%8D%E5%88%B6%E7%A9%BA%E9%97%B4-rip-%E8%A3%82%E7%BA%B9-%E6%96%87%E6%9C%AC%E6%A1%86%E4%B8%AD-3343947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laptop-notebook-hand-write-3597093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irl-sad-chair-sit-thoughtful-1906187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view-secret-identity-unknown-3180958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blur-close-up-girl-woman-hands-1867402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emotions-glasses-sight-astonishment-4790801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5%A5%B3%E5%AD%90-%E5%B7%A5%E4%BD%9C-%E5%8A%9E%E5%85%AC%E5%AE%A4-%E4%B8%9A%E5%8A%A1-%E5%88%9B%E6%84%8F-%E8%AE%BE%E8%AE%A1-%E5%86%99%E4%BD%9C-%E9%98%85%E8%AF%BB-%E4%B9%A6-2618562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BA%94%E5%8A%9B-%E7%84%A6%E8%99%91-%E6%8A%91%E9%83%81-%E4%B8%8D%E5%BF%AB%E4%B9%90-%E6%8B%85%E5%BF%83-%E9%97%AE%E9%A2%98-%E9%83%81%E9%97%B7-2902537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ground-squirrel-gopher-cute-5060965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&#31461;&#24180;-&#22238;&#24518;-&#31179;-&#20799;&#31461;-&#20048;&#36259;-&#23401;&#23376;-&#25910;&#33719;-&#27426;&#20048;-&#24180;&#36731;-&#24184;&#31119;-2483894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young-adolescent-skateboard-model-1922401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food-egg-forks-1281742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tozwyc.pixnet.net/blo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8%AD%A6%E5%91%8A-%E6%84%A4%E6%80%92-%E5%B0%8F%E5%BF%83-%E6%89%8B%E6%8C%87-%E5%A5%B3%E5%AD%90-%E7%9C%BC%E9%95%9C-%E4%B8%A5%E6%A0%BC-%E6%97%A0-%E4%B8%8D%E8%A6%81-228417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users/Anemone123-263716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atoz.wyc@gmail.com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309123442881273/" TargetMode="External"/><Relationship Id="rId5" Type="http://schemas.openxmlformats.org/officeDocument/2006/relationships/hyperlink" Target="http://www.facebook.com/301ADHD" TargetMode="External"/><Relationship Id="rId4" Type="http://schemas.openxmlformats.org/officeDocument/2006/relationships/hyperlink" Target="http://www.facebook.com/WYCClinicalPsychologist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e.co/3slBUmo?fbclid=IwAR3tr8MpYnBzCVjv9EmvNREwPjy5ygk7WKoCg6QPqAAb515bYNINfLAyghE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3rJxYgf?fbclid=IwAR0iXNTtfRZ_0-sxiCxjuECzXWxilZfaM6dXmHdkmXqbHzenJcgyN56hpEw" TargetMode="External"/><Relationship Id="rId5" Type="http://schemas.openxmlformats.org/officeDocument/2006/relationships/hyperlink" Target="https://bit.ly/3Jcz0HB?fbclid=IwAR0hr0Jc83QYnynWqc5dbDD2N6sG-Tt-jpGx3er29GmCsO56U47Z3kAQY6A" TargetMode="External"/><Relationship Id="rId4" Type="http://schemas.openxmlformats.org/officeDocument/2006/relationships/hyperlink" Target="https://spoti.fi/3rB60Dm?fbclid=IwAR06LB1zH9I-8iVqa8UiJVT6ssBXIzlcxfRu9Q_q1Jd1NVXAg3yUHeGjYM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photos/surprised-woman-portrait-shocked-6390054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1522D886-D534-4649-BD2D-A728C2421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205689-69F6-4059-83B7-AF359A0790F4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1</a:t>
            </a:fld>
            <a:endParaRPr kumimoji="0" lang="zh-TW" altLang="en-US" sz="1400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7E411F0E-1CC6-40A3-944D-C526B2D67B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124200" y="685800"/>
            <a:ext cx="6018213" cy="3352800"/>
          </a:xfrm>
        </p:spPr>
        <p:txBody>
          <a:bodyPr/>
          <a:lstStyle/>
          <a:p>
            <a:pPr eaLnBrk="1" hangingPunct="1">
              <a:defRPr/>
            </a:pPr>
            <a:endParaRPr lang="zh-TW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8870BF3-4D7A-48AB-9E3B-B03C960248E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33800" y="4038600"/>
            <a:ext cx="5408613" cy="1752600"/>
          </a:xfrm>
          <a:ln/>
        </p:spPr>
        <p:txBody>
          <a:bodyPr/>
          <a:lstStyle/>
          <a:p>
            <a:pPr eaLnBrk="1" hangingPunct="1"/>
            <a:endParaRPr lang="en-US" altLang="zh-TW" sz="2400" b="1">
              <a:solidFill>
                <a:srgbClr val="990000"/>
              </a:solidFill>
              <a:latin typeface="Georgia" panose="02040502050405020303" pitchFamily="18" charset="0"/>
            </a:endParaRPr>
          </a:p>
        </p:txBody>
      </p:sp>
      <p:pic>
        <p:nvPicPr>
          <p:cNvPr id="4101" name="圖片 4" descr="IMG_8885.JPG">
            <a:extLst>
              <a:ext uri="{FF2B5EF4-FFF2-40B4-BE49-F238E27FC236}">
                <a16:creationId xmlns:a16="http://schemas.microsoft.com/office/drawing/2014/main" id="{713D142D-F811-4AF2-8BBC-FBC8A27B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90C70ED-2D6E-4453-AF6C-D554E779ADF8}"/>
              </a:ext>
            </a:extLst>
          </p:cNvPr>
          <p:cNvSpPr txBox="1"/>
          <p:nvPr/>
        </p:nvSpPr>
        <p:spPr>
          <a:xfrm>
            <a:off x="-42068" y="1798380"/>
            <a:ext cx="5722937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特殊需求生行為輔導</a:t>
            </a:r>
            <a:endParaRPr lang="en-US" altLang="zh-TW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 eaLnBrk="1" hangingPunct="1">
              <a:defRPr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與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班級經營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及家長陪伴技巧－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注意力缺陷過動症</a:t>
            </a:r>
            <a:r>
              <a:rPr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en-US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ADHD</a:t>
            </a:r>
            <a:r>
              <a:rPr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為例 </a:t>
            </a:r>
            <a:endParaRPr lang="zh-TW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437198B-87E0-4B87-9B51-47409E506217}"/>
              </a:ext>
            </a:extLst>
          </p:cNvPr>
          <p:cNvSpPr txBox="1"/>
          <p:nvPr/>
        </p:nvSpPr>
        <p:spPr>
          <a:xfrm>
            <a:off x="468313" y="5157788"/>
            <a:ext cx="3743325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王意中 臨床心理師</a:t>
            </a:r>
          </a:p>
          <a:p>
            <a:pPr algn="ctr"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王意中心理治療所 </a:t>
            </a:r>
            <a:r>
              <a:rPr lang="zh-TW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所長</a:t>
            </a:r>
            <a:r>
              <a:rPr lang="zh-TW" altLang="en-US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／</a:t>
            </a:r>
            <a:r>
              <a:rPr lang="zh-TW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負責心理師</a:t>
            </a:r>
            <a:endParaRPr lang="en-US" altLang="zh-TW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編號版面配置區 5">
            <a:extLst>
              <a:ext uri="{FF2B5EF4-FFF2-40B4-BE49-F238E27FC236}">
                <a16:creationId xmlns:a16="http://schemas.microsoft.com/office/drawing/2014/main" id="{5EAF4E9D-AEF4-40D9-A2B3-673945C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90A3728-9320-42A1-B4E2-91F998DF317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10</a:t>
            </a:fld>
            <a:endParaRPr kumimoji="0" lang="zh-TW" altLang="en-US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6A288DD-513E-4136-A8E0-8AB8831C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5456238"/>
            <a:ext cx="511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>
                <a:latin typeface="Georgia" panose="02040502050405020303" pitchFamily="18" charset="0"/>
              </a:rPr>
              <a:t>Photo</a:t>
            </a:r>
            <a:r>
              <a:rPr lang="zh-TW" altLang="en-US" sz="1400" b="1">
                <a:latin typeface="Georgia" panose="02040502050405020303" pitchFamily="18" charset="0"/>
              </a:rPr>
              <a:t>：</a:t>
            </a:r>
            <a:r>
              <a:rPr lang="en-US" altLang="zh-TW" sz="1400" b="1">
                <a:latin typeface="Georgia" panose="02040502050405020303" pitchFamily="18" charset="0"/>
                <a:hlinkClick r:id="rId3"/>
              </a:rPr>
              <a:t>Porapak Apichodilok</a:t>
            </a:r>
            <a:r>
              <a:rPr lang="en-US" altLang="zh-TW" sz="1400" b="1">
                <a:latin typeface="Georgia" panose="02040502050405020303" pitchFamily="18" charset="0"/>
              </a:rPr>
              <a:t>, CC Licensed.</a:t>
            </a: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E30100F8-E324-4246-BDFB-82E8891A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898F2200-29A3-409C-8605-6839BAAE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刻意練習</a:t>
            </a:r>
          </a:p>
        </p:txBody>
      </p:sp>
      <p:sp>
        <p:nvSpPr>
          <p:cNvPr id="75782" name="AutoShape 2">
            <a:extLst>
              <a:ext uri="{FF2B5EF4-FFF2-40B4-BE49-F238E27FC236}">
                <a16:creationId xmlns:a16="http://schemas.microsoft.com/office/drawing/2014/main" id="{D5469CEB-BDC1-4F24-B67C-2F3EFE2A1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3" name="AutoShape 4">
            <a:extLst>
              <a:ext uri="{FF2B5EF4-FFF2-40B4-BE49-F238E27FC236}">
                <a16:creationId xmlns:a16="http://schemas.microsoft.com/office/drawing/2014/main" id="{97EEE973-D912-447A-B510-B050A3C45F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4" name="AutoShape 6">
            <a:extLst>
              <a:ext uri="{FF2B5EF4-FFF2-40B4-BE49-F238E27FC236}">
                <a16:creationId xmlns:a16="http://schemas.microsoft.com/office/drawing/2014/main" id="{ED2FF898-4CD2-42AA-9ABE-9389B725D2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5" name="AutoShape 8">
            <a:extLst>
              <a:ext uri="{FF2B5EF4-FFF2-40B4-BE49-F238E27FC236}">
                <a16:creationId xmlns:a16="http://schemas.microsoft.com/office/drawing/2014/main" id="{D49770EC-5459-4B33-90E5-1484DE613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6" name="AutoShape 11">
            <a:extLst>
              <a:ext uri="{FF2B5EF4-FFF2-40B4-BE49-F238E27FC236}">
                <a16:creationId xmlns:a16="http://schemas.microsoft.com/office/drawing/2014/main" id="{DC2CFFB6-3B1A-4A4B-8AC6-701B003757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7" name="AutoShape 13">
            <a:extLst>
              <a:ext uri="{FF2B5EF4-FFF2-40B4-BE49-F238E27FC236}">
                <a16:creationId xmlns:a16="http://schemas.microsoft.com/office/drawing/2014/main" id="{E8EB05A9-7B46-45E6-82E6-7803E591A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8" name="AutoShape 15">
            <a:extLst>
              <a:ext uri="{FF2B5EF4-FFF2-40B4-BE49-F238E27FC236}">
                <a16:creationId xmlns:a16="http://schemas.microsoft.com/office/drawing/2014/main" id="{A38B605A-62F7-40DF-AD24-6C4E87539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75789" name="Picture 2" descr="äºº, åç«¥, å¡è ">
            <a:extLst>
              <a:ext uri="{FF2B5EF4-FFF2-40B4-BE49-F238E27FC236}">
                <a16:creationId xmlns:a16="http://schemas.microsoft.com/office/drawing/2014/main" id="{F7E718F9-0857-49FD-96B7-86B6029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1857375"/>
            <a:ext cx="4714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32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5">
            <a:extLst>
              <a:ext uri="{FF2B5EF4-FFF2-40B4-BE49-F238E27FC236}">
                <a16:creationId xmlns:a16="http://schemas.microsoft.com/office/drawing/2014/main" id="{8C938B4D-0160-4999-B309-C18DB5CF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8C841AF-8417-4BF4-A52B-878B73255C7F}" type="slidenum">
              <a:rPr kumimoji="0" lang="zh-TW" altLang="en-US" sz="1400"/>
              <a:pPr eaLnBrk="1" hangingPunct="1"/>
              <a:t>11</a:t>
            </a:fld>
            <a:endParaRPr kumimoji="0" lang="zh-TW" altLang="en-US" sz="14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6983093-049E-4300-B791-5E8601646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AB3ED15E-E773-4C7C-8848-53A232560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A0A5F263-829B-46BE-9B74-07A9D98C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347" y="5589588"/>
            <a:ext cx="3429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>
                <a:solidFill>
                  <a:srgbClr val="FF3300"/>
                </a:solidFill>
                <a:hlinkClick r:id="rId3"/>
              </a:rPr>
              <a:t>Achim007</a:t>
            </a:r>
            <a:r>
              <a:rPr lang="en-US" altLang="zh-TW" sz="1800" b="1" u="sng" dirty="0">
                <a:solidFill>
                  <a:srgbClr val="FF3300"/>
                </a:solidFill>
              </a:rPr>
              <a:t>, CC Licensed.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EE7F4CD-CB26-4EC5-89EA-50032C1B8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914400"/>
            <a:ext cx="6335713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以靜制動 </a:t>
            </a: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63495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842FFAB-CEB8-49E2-8E3B-870804723C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3496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56B0EB1-7119-458D-AE43-DB92BC25F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6386" name="Picture 2" descr="远足, 自然, 景观, 森林, 冒险, 踪迹, 山, 绿色, 日落, 草地, 小路, 山景观, 天堂, 草">
            <a:extLst>
              <a:ext uri="{FF2B5EF4-FFF2-40B4-BE49-F238E27FC236}">
                <a16:creationId xmlns:a16="http://schemas.microsoft.com/office/drawing/2014/main" id="{588246CB-89B3-43AD-A19A-3B62FC62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87" y="1804740"/>
            <a:ext cx="5220072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6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5">
            <a:extLst>
              <a:ext uri="{FF2B5EF4-FFF2-40B4-BE49-F238E27FC236}">
                <a16:creationId xmlns:a16="http://schemas.microsoft.com/office/drawing/2014/main" id="{9D20F2AF-C1E0-4177-B961-E0CAA1BC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8A245BA-6CF7-49AB-B7C5-62BDA9292418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12</a:t>
            </a:fld>
            <a:endParaRPr kumimoji="0" lang="zh-TW" altLang="en-US" sz="14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E787674-F434-44F9-86FC-F0D94A3E7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2B6C968A-33DA-4C9C-ABFE-260E1514B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692150"/>
            <a:ext cx="540067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與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ADHD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的說話技巧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8917" name="圖片 6" descr="「過動兒」衛教宣導怎麼說？.jpg">
            <a:extLst>
              <a:ext uri="{FF2B5EF4-FFF2-40B4-BE49-F238E27FC236}">
                <a16:creationId xmlns:a16="http://schemas.microsoft.com/office/drawing/2014/main" id="{EE678BF5-1574-48EC-A5D3-BC6647600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892300"/>
            <a:ext cx="46196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矩形 7">
            <a:extLst>
              <a:ext uri="{FF2B5EF4-FFF2-40B4-BE49-F238E27FC236}">
                <a16:creationId xmlns:a16="http://schemas.microsoft.com/office/drawing/2014/main" id="{DE775DFD-F381-45EB-A038-256D5B99E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975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Georgia" panose="02040502050405020303" pitchFamily="18" charset="0"/>
              </a:rPr>
              <a:t>Photo</a:t>
            </a:r>
            <a:r>
              <a:rPr lang="zh-TW" altLang="en-US" sz="1800" b="1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sz="1800" b="1">
                <a:solidFill>
                  <a:srgbClr val="FF0000"/>
                </a:solidFill>
                <a:latin typeface="Georgia" panose="02040502050405020303" pitchFamily="18" charset="0"/>
              </a:rPr>
              <a:t>Pedro Klien, CC Licensed.</a:t>
            </a:r>
            <a:endParaRPr lang="zh-TW" altLang="en-US" sz="18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12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5">
            <a:extLst>
              <a:ext uri="{FF2B5EF4-FFF2-40B4-BE49-F238E27FC236}">
                <a16:creationId xmlns:a16="http://schemas.microsoft.com/office/drawing/2014/main" id="{50F8DB69-3D8A-4D6D-AA2C-83BA810A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B861C5A-647F-411E-8FC8-0A62AF31A789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13</a:t>
            </a:fld>
            <a:endParaRPr kumimoji="0" lang="zh-TW" altLang="en-US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E8A5752-3648-46D8-AF3E-55E3D805E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003FC306-65EF-477D-B724-4AEAE0874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AD180889-5649-41B4-8381-74F9B36F6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5589588"/>
            <a:ext cx="4125912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TW" sz="1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TheVirtualDenise</a:t>
            </a:r>
            <a:r>
              <a:rPr lang="en-US" altLang="zh-TW" sz="1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FC4924B-9DCE-4861-AB7B-48770758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-123825"/>
            <a:ext cx="6335713" cy="1939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活動量的轉移</a:t>
            </a: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49159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E9C5D751-F00A-4A68-A2CE-FF70916712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9160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A5A5B2F-D02F-41F6-B9FD-A64683C54C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9161" name="圖片 2">
            <a:extLst>
              <a:ext uri="{FF2B5EF4-FFF2-40B4-BE49-F238E27FC236}">
                <a16:creationId xmlns:a16="http://schemas.microsoft.com/office/drawing/2014/main" id="{5F9C8B8C-A90F-440C-81C6-2C46A603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954213"/>
            <a:ext cx="4830762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9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5">
            <a:extLst>
              <a:ext uri="{FF2B5EF4-FFF2-40B4-BE49-F238E27FC236}">
                <a16:creationId xmlns:a16="http://schemas.microsoft.com/office/drawing/2014/main" id="{10A17B7B-D8D4-48E5-ACE9-B1A8AB5AB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744D05F-9306-48F4-A8A3-7B45630CCDE3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14</a:t>
            </a:fld>
            <a:endParaRPr kumimoji="0" lang="zh-TW" altLang="en-US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337B8A3-CF34-4169-96EB-72004AC89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661025"/>
            <a:ext cx="3227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 u="sng"/>
              <a:t>Photo</a:t>
            </a:r>
            <a:r>
              <a:rPr lang="zh-TW" altLang="zh-TW" sz="1400" b="1" u="sng"/>
              <a:t>：</a:t>
            </a:r>
            <a:r>
              <a:rPr lang="en-US" altLang="zh-TW" sz="1400" u="sng">
                <a:hlinkClick r:id="rId3" tooltip="移至 halfwaytoconcord 的所有相片"/>
              </a:rPr>
              <a:t>halfwaytoconcord</a:t>
            </a:r>
            <a:r>
              <a:rPr lang="en-US" altLang="zh-TW" sz="1400" b="1" u="sng"/>
              <a:t>, CC Licensed.</a:t>
            </a:r>
            <a:endParaRPr lang="zh-TW" altLang="zh-TW" sz="14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92E54C4-191A-4504-9C79-7591F51B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36EBC15C-96D9-4FC4-A88F-4A2BBCB4A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92150"/>
            <a:ext cx="6192838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面對失控與脫序行為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06" name="Picture 2" descr="C:\Users\oem\AppData\Local\Temp\2861199628_bc058ac38f_o.jpg">
            <a:extLst>
              <a:ext uri="{FF2B5EF4-FFF2-40B4-BE49-F238E27FC236}">
                <a16:creationId xmlns:a16="http://schemas.microsoft.com/office/drawing/2014/main" id="{73FF1381-2741-4630-90BE-ADF547DBA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44675"/>
            <a:ext cx="44291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605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投影片編號版面配置區 5">
            <a:extLst>
              <a:ext uri="{FF2B5EF4-FFF2-40B4-BE49-F238E27FC236}">
                <a16:creationId xmlns:a16="http://schemas.microsoft.com/office/drawing/2014/main" id="{8FEA89C5-84D2-4491-91CF-234A1653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81302E6-1E9B-491C-95AA-C7CDF1EFF04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15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1E170E0E-7072-4CB9-936B-68ADF5871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9094" y="129071"/>
            <a:ext cx="7162800" cy="1905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沒有覺察，就沒有控制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3668" name="矩形 4">
            <a:extLst>
              <a:ext uri="{FF2B5EF4-FFF2-40B4-BE49-F238E27FC236}">
                <a16:creationId xmlns:a16="http://schemas.microsoft.com/office/drawing/2014/main" id="{EDBD665B-5DBA-4AB7-8519-EAEEFB257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4" y="5805264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0000"/>
                </a:solidFill>
              </a:rPr>
              <a:t>Photo</a:t>
            </a:r>
            <a:r>
              <a:rPr lang="zh-TW" altLang="zh-TW" sz="1800" b="1" u="sng" dirty="0">
                <a:solidFill>
                  <a:srgbClr val="FF00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0000"/>
                </a:solidFill>
                <a:hlinkClick r:id="rId3"/>
              </a:rPr>
              <a:t>Vika_Glitter</a:t>
            </a:r>
            <a:r>
              <a:rPr lang="en-US" altLang="zh-TW" sz="1800" b="1" u="sng" dirty="0">
                <a:solidFill>
                  <a:srgbClr val="FF0000"/>
                </a:solidFill>
              </a:rPr>
              <a:t>, CC Licensed.</a:t>
            </a:r>
            <a:endParaRPr lang="zh-TW" altLang="zh-TW" sz="18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18415A-8A49-2D8D-561C-E797BC399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78" y="2098370"/>
            <a:ext cx="5576522" cy="34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62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編號版面配置區 5">
            <a:extLst>
              <a:ext uri="{FF2B5EF4-FFF2-40B4-BE49-F238E27FC236}">
                <a16:creationId xmlns:a16="http://schemas.microsoft.com/office/drawing/2014/main" id="{56EAAE56-B899-437B-8431-B9464718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96B3D1C-4C56-49BA-9576-AFC812ABE957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16</a:t>
            </a:fld>
            <a:endParaRPr kumimoji="0" lang="zh-TW" altLang="en-US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E5EBE48-8E9F-4E9E-B3B1-617339F6E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>
                <a:hlinkClick r:id="rId3"/>
              </a:rPr>
              <a:t>PublicDomainPictures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19E675E-2897-4800-9D2C-870F318FC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406FB1F0-A689-401F-8DC6-6A1C43C3C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-173038"/>
            <a:ext cx="7026275" cy="1938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行為的後果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新細明體" charset="-120"/>
            </a:endParaRPr>
          </a:p>
        </p:txBody>
      </p:sp>
      <p:sp>
        <p:nvSpPr>
          <p:cNvPr id="55302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981BBA68-F491-4843-950C-B464691D15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3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C52067E0-BA49-490F-84D2-8EB93DB581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4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8B1D7652-9190-4E35-8373-99FA9F4C38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5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8396D883-B03A-458A-A4FE-F85503FB6D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6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C6D287F2-B762-449B-BF71-C54C9C12A3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7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A9BD8F1F-4011-4A5C-A2B9-95F1F75932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8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FCCD6FD4-A401-419E-A032-DED4854D5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5309" name="Picture 2" descr="é¨, é¨ç¹, æ»´, æ°´, å¤©æ°, æ¹¿, å­£è, äº, å¿ç«¥, äºº, å­©å­, ç·å­©, ä¼¤å¿, ç, å·, é»å­">
            <a:extLst>
              <a:ext uri="{FF2B5EF4-FFF2-40B4-BE49-F238E27FC236}">
                <a16:creationId xmlns:a16="http://schemas.microsoft.com/office/drawing/2014/main" id="{01CCDDAA-A057-4FF2-8476-F69EDFC37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882775"/>
            <a:ext cx="56197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7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7D2C306C-DE37-4042-8106-7BB2C87A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A3C4D4D-09D3-4CD0-A0E6-A5A47FEE22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17</a:t>
            </a:fld>
            <a:endParaRPr kumimoji="0" lang="zh-TW" altLang="en-US" sz="14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94022C7-BF02-4601-AE37-0A35D145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19F509-9E51-48CB-9127-6A9F0B925320}"/>
              </a:ext>
            </a:extLst>
          </p:cNvPr>
          <p:cNvSpPr txBox="1"/>
          <p:nvPr/>
        </p:nvSpPr>
        <p:spPr>
          <a:xfrm>
            <a:off x="250825" y="3429000"/>
            <a:ext cx="43926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zh-TW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zh-TW" alt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341" name="矩形 9">
            <a:extLst>
              <a:ext uri="{FF2B5EF4-FFF2-40B4-BE49-F238E27FC236}">
                <a16:creationId xmlns:a16="http://schemas.microsoft.com/office/drawing/2014/main" id="{C42B4869-A330-45E2-B1C0-3AB98D6F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885" y="5746750"/>
            <a:ext cx="3713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Vika_Glitter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B51996B-7A3E-4C00-BE57-93801D613AF6}"/>
              </a:ext>
            </a:extLst>
          </p:cNvPr>
          <p:cNvSpPr/>
          <p:nvPr/>
        </p:nvSpPr>
        <p:spPr>
          <a:xfrm>
            <a:off x="3325067" y="679450"/>
            <a:ext cx="3897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別說 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為什麼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?”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男孩, 青少年, 邪恶的, 生气的, 心怀不满, 从额头下面看, 困难的青少年">
            <a:extLst>
              <a:ext uri="{FF2B5EF4-FFF2-40B4-BE49-F238E27FC236}">
                <a16:creationId xmlns:a16="http://schemas.microsoft.com/office/drawing/2014/main" id="{90B695D7-3D64-F5FD-EE00-30853E0C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61" y="1596642"/>
            <a:ext cx="5834062" cy="38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4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5">
            <a:extLst>
              <a:ext uri="{FF2B5EF4-FFF2-40B4-BE49-F238E27FC236}">
                <a16:creationId xmlns:a16="http://schemas.microsoft.com/office/drawing/2014/main" id="{884F6F9F-07DB-4D73-AB75-6471AD6E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A53B97A-293F-4FF3-A678-F2903260B8F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18</a:t>
            </a:fld>
            <a:endParaRPr kumimoji="0" lang="zh-TW" altLang="en-US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EDA3048-CE0D-4950-AD6F-C50518C9D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1268413"/>
            <a:ext cx="7543800" cy="704850"/>
          </a:xfrm>
        </p:spPr>
        <p:txBody>
          <a:bodyPr/>
          <a:lstStyle/>
          <a:p>
            <a:pPr>
              <a:defRPr/>
            </a:pPr>
            <a:r>
              <a:rPr lang="zh-TW" altLang="en-US" sz="4000" b="1" i="1" dirty="0">
                <a:solidFill>
                  <a:srgbClr val="7030A0"/>
                </a:solidFill>
                <a:latin typeface="Georgia" pitchFamily="18" charset="0"/>
              </a:rPr>
              <a:t> </a:t>
            </a:r>
            <a:b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避免行為的合理化</a:t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</a:b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A83630E-D74A-4534-8081-CC2B2E28E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9113" y="5305425"/>
            <a:ext cx="76200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0000"/>
                </a:solidFill>
              </a:rPr>
              <a:t>Photo</a:t>
            </a:r>
            <a:r>
              <a:rPr lang="zh-TW" altLang="zh-TW" sz="1800" b="1" u="sng" dirty="0">
                <a:solidFill>
                  <a:srgbClr val="FF00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0000"/>
                </a:solidFill>
                <a:hlinkClick r:id="rId3"/>
              </a:rPr>
              <a:t>Vika_Glitter</a:t>
            </a:r>
            <a:r>
              <a:rPr lang="en-US" altLang="zh-TW" sz="1800" b="1" u="sng" dirty="0">
                <a:solidFill>
                  <a:srgbClr val="FF0000"/>
                </a:solidFill>
              </a:rPr>
              <a:t>, CC Licensed.</a:t>
            </a:r>
            <a:endParaRPr lang="zh-TW" altLang="zh-TW" sz="18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男孩, 脸, 雨, 肖像, 青少年, 年轻, 姿势, 雨滴, 水, 特写">
            <a:extLst>
              <a:ext uri="{FF2B5EF4-FFF2-40B4-BE49-F238E27FC236}">
                <a16:creationId xmlns:a16="http://schemas.microsoft.com/office/drawing/2014/main" id="{96BE72EA-C0B2-2146-9490-0A504F351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5563716" cy="36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48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編號版面配置區 5">
            <a:extLst>
              <a:ext uri="{FF2B5EF4-FFF2-40B4-BE49-F238E27FC236}">
                <a16:creationId xmlns:a16="http://schemas.microsoft.com/office/drawing/2014/main" id="{537F448E-8BA3-40AD-9BE7-D6A7C4E4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0C713A8-B545-4630-842D-194C11B7A7FD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19</a:t>
            </a:fld>
            <a:endParaRPr kumimoji="0" lang="zh-TW" altLang="en-US" sz="14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33DC9BB4-FDC8-49A3-A27A-0359881E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5892800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nmiranda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9ED1494-6582-4EA0-B53A-8089D1C0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F0990D0B-794C-4669-A3E8-AE409787D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63" y="842963"/>
            <a:ext cx="7026275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發展正向替代行為</a:t>
            </a: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5735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627D64D3-20A9-4C4F-A6BF-D138CC695F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735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A4D7DBF4-7417-4068-87EA-66702D3E14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735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BF6A2107-E851-4CF0-9602-38C0BAD798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735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7668C02F-EC28-4DFE-A029-C1D42E1B2E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735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E63D0426-8101-4A2E-A36F-9B84BC7FF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735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171869A-3B1A-4A8D-BCEB-DE4364A498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735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3E37A903-318C-44DD-AC61-D1A11D80DE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7357" name="Picture 2" descr="å­¤ç«, å¯ç±, å¹´è½», å¿ç«¥, èå, å¤´å, å·¥ä½å®¤, äººç±», éå°å¹´">
            <a:extLst>
              <a:ext uri="{FF2B5EF4-FFF2-40B4-BE49-F238E27FC236}">
                <a16:creationId xmlns:a16="http://schemas.microsoft.com/office/drawing/2014/main" id="{9E1133FB-4A4E-4330-9321-AD06AC08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1947863"/>
            <a:ext cx="36607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9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5D98A-590A-AF14-42E8-E7019D846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56451724-C66D-DD50-783D-703D30C1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A3C4D4D-09D3-4CD0-A0E6-A5A47FEE22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kumimoji="0" lang="zh-TW" altLang="en-US" sz="14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5357AC0-DA5B-35CB-778F-28ADFD2A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3AFA789-7113-4979-6140-A61A0E8B756F}"/>
              </a:ext>
            </a:extLst>
          </p:cNvPr>
          <p:cNvSpPr txBox="1"/>
          <p:nvPr/>
        </p:nvSpPr>
        <p:spPr>
          <a:xfrm>
            <a:off x="250825" y="3429000"/>
            <a:ext cx="43926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zh-TW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zh-TW" alt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341" name="矩形 9">
            <a:extLst>
              <a:ext uri="{FF2B5EF4-FFF2-40B4-BE49-F238E27FC236}">
                <a16:creationId xmlns:a16="http://schemas.microsoft.com/office/drawing/2014/main" id="{D4233D8D-96E6-D65D-222E-88EBFB1A5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960" y="5746750"/>
            <a:ext cx="4521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LeandroDeCarvalho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9D3090-DBE9-3D15-F0A8-40459AE03AAB}"/>
              </a:ext>
            </a:extLst>
          </p:cNvPr>
          <p:cNvSpPr/>
          <p:nvPr/>
        </p:nvSpPr>
        <p:spPr>
          <a:xfrm>
            <a:off x="3698568" y="679450"/>
            <a:ext cx="3150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診斷 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vs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溝通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170" name="Picture 2" descr="男人, 面具, 蓝眼, 手, 神秘, 匿名的, 隐, 秘密, 保密, 隐藏的身份">
            <a:extLst>
              <a:ext uri="{FF2B5EF4-FFF2-40B4-BE49-F238E27FC236}">
                <a16:creationId xmlns:a16="http://schemas.microsoft.com/office/drawing/2014/main" id="{D22E2E0B-4099-1C82-010C-3E820B28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05" y="1577796"/>
            <a:ext cx="257313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16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5">
            <a:extLst>
              <a:ext uri="{FF2B5EF4-FFF2-40B4-BE49-F238E27FC236}">
                <a16:creationId xmlns:a16="http://schemas.microsoft.com/office/drawing/2014/main" id="{BD057E27-FC71-AD33-3FE0-8ED672A4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E83EABA-B3B1-4B1B-9BAB-20F3FD147337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20</a:t>
            </a:fld>
            <a:endParaRPr kumimoji="0" lang="zh-TW" altLang="en-US" sz="14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9B52B4F-AAB5-4985-ABC6-11CD1F533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069975"/>
            <a:ext cx="76200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故意行為所要傳遞的訊息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4000" b="1" u="sng" dirty="0">
                <a:solidFill>
                  <a:srgbClr val="0000FF"/>
                </a:solidFill>
                <a:latin typeface="新細明體" panose="02020500000000000000" pitchFamily="18" charset="-120"/>
              </a:rPr>
              <a:t> </a:t>
            </a:r>
          </a:p>
        </p:txBody>
      </p:sp>
      <p:pic>
        <p:nvPicPr>
          <p:cNvPr id="92164" name="Picture 2" descr="C:\Users\oem\AppData\Local\Temp\17075619037_294c39b947_z.jpg">
            <a:extLst>
              <a:ext uri="{FF2B5EF4-FFF2-40B4-BE49-F238E27FC236}">
                <a16:creationId xmlns:a16="http://schemas.microsoft.com/office/drawing/2014/main" id="{853FCCA3-F945-80AC-6216-674D726F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9138"/>
            <a:ext cx="43561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矩形 1">
            <a:extLst>
              <a:ext uri="{FF2B5EF4-FFF2-40B4-BE49-F238E27FC236}">
                <a16:creationId xmlns:a16="http://schemas.microsoft.com/office/drawing/2014/main" id="{CFE94166-E86E-C15C-4ADC-84A2BD87C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64356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  <a:cs typeface="Times New Roman" panose="02020603050405020304" pitchFamily="18" charset="0"/>
              </a:rPr>
              <a:t>：</a:t>
            </a:r>
            <a:r>
              <a:rPr lang="en-US" altLang="zh-TW" sz="1800" u="sng">
                <a:solidFill>
                  <a:srgbClr val="FF0000"/>
                </a:solidFill>
                <a:hlinkClick r:id="rId4"/>
              </a:rPr>
              <a:t>TalentkeyMedia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831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5">
            <a:extLst>
              <a:ext uri="{FF2B5EF4-FFF2-40B4-BE49-F238E27FC236}">
                <a16:creationId xmlns:a16="http://schemas.microsoft.com/office/drawing/2014/main" id="{2E74A392-001B-47B0-A245-12C55BC6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FC44072-F99E-4BDB-89F6-910EFEEB5268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21</a:t>
            </a:fld>
            <a:endParaRPr kumimoji="0" lang="zh-TW" altLang="en-US" sz="14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D77F7089-D4DE-4DD6-9712-D7E753E6C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D64FF3EC-1A86-423E-88A5-282F6F951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717782F3-5307-4028-B55E-2C5F028BA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175" y="5589588"/>
            <a:ext cx="3265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Pezibear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3962BA4-F11F-49AB-ADB5-A7D7EE814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7" y="777667"/>
            <a:ext cx="6335713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新細明體" panose="02020500000000000000" pitchFamily="18" charset="-120"/>
                <a:cs typeface="+mn-cs"/>
              </a:rPr>
              <a:t>§</a:t>
            </a:r>
            <a:r>
              <a:rPr kumimoji="1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主動關注的強效作用</a:t>
            </a:r>
            <a:endParaRPr kumimoji="1" lang="zh-TW" altLang="zh-TW" sz="4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新細明體" panose="02020500000000000000" pitchFamily="18" charset="-120"/>
              <a:cs typeface="+mn-cs"/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96263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A683624-774B-41C2-94EF-68A2C30820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96264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37E75395-E4CB-4CBD-A7C1-BC598474F0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96265" name="Picture 2" descr="孩子, 人, 人的, 女孩, 泰迪熊, 玩具熊, 藏身之地, 树, 性质, 出">
            <a:extLst>
              <a:ext uri="{FF2B5EF4-FFF2-40B4-BE49-F238E27FC236}">
                <a16:creationId xmlns:a16="http://schemas.microsoft.com/office/drawing/2014/main" id="{6C83B2B1-BCAD-45E2-B6C2-7DF380E3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397351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3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571BD-43A3-8908-7A09-DE34F7553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>
            <a:extLst>
              <a:ext uri="{FF2B5EF4-FFF2-40B4-BE49-F238E27FC236}">
                <a16:creationId xmlns:a16="http://schemas.microsoft.com/office/drawing/2014/main" id="{A66BD2D7-9C7A-CB32-7679-0ACEAA00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0A7D590-5ED5-405F-A0B8-CAD05C3D3FC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22</a:t>
            </a:fld>
            <a:endParaRPr kumimoji="0" lang="zh-TW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CC2295B-C430-10F8-6922-69CD9F3A0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DEB99CE-5D31-E4FD-9234-89C610206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8A2DE881-095D-846B-E72C-F651FCF82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2" y="5329334"/>
            <a:ext cx="3063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IraEm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99DBF227-10E3-7F6C-A3B8-FF6C1D07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476250"/>
            <a:ext cx="633412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忽略法的運用時機</a:t>
            </a:r>
          </a:p>
        </p:txBody>
      </p:sp>
      <p:sp>
        <p:nvSpPr>
          <p:cNvPr id="6151" name="AutoShape 2">
            <a:extLst>
              <a:ext uri="{FF2B5EF4-FFF2-40B4-BE49-F238E27FC236}">
                <a16:creationId xmlns:a16="http://schemas.microsoft.com/office/drawing/2014/main" id="{1FB3A239-F67A-987F-0BE1-96D3BF56A0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2" name="AutoShape 4">
            <a:extLst>
              <a:ext uri="{FF2B5EF4-FFF2-40B4-BE49-F238E27FC236}">
                <a16:creationId xmlns:a16="http://schemas.microsoft.com/office/drawing/2014/main" id="{9FA847B6-2633-21A6-78D0-12F99A10A2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7410" name="Picture 2" descr="丹波, 娘波, 数字, 娃娃, 灰度, 寂寞, 框, 短板, 动画片, 隔离">
            <a:extLst>
              <a:ext uri="{FF2B5EF4-FFF2-40B4-BE49-F238E27FC236}">
                <a16:creationId xmlns:a16="http://schemas.microsoft.com/office/drawing/2014/main" id="{42C7C7D1-662E-1139-48F1-CB9111BB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13" y="2060848"/>
            <a:ext cx="3955244" cy="29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50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編號版面配置區 5">
            <a:extLst>
              <a:ext uri="{FF2B5EF4-FFF2-40B4-BE49-F238E27FC236}">
                <a16:creationId xmlns:a16="http://schemas.microsoft.com/office/drawing/2014/main" id="{8BDED8D5-E243-463B-BBB3-33F04AD4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9D2118E-BB8C-4716-B0BB-831F61A3F5A5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23</a:t>
            </a:fld>
            <a:endParaRPr kumimoji="0" lang="zh-TW" altLang="en-US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16D5F633-1C6B-496A-8780-13D897F51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FEAB3DC-9558-4BBC-AA48-C5FC14ABB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62C54E18-5387-4887-BB99-AC2E5C3EC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661025"/>
            <a:ext cx="369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PourquoiPas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E7BA9959-94EE-41C5-B12A-5E4AECEFE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908050"/>
            <a:ext cx="6335713" cy="12618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跨情境的表現</a:t>
            </a:r>
            <a:endParaRPr lang="en-US" altLang="zh-TW" sz="4000" b="1" i="1" dirty="0">
              <a:solidFill>
                <a:srgbClr val="FF0066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55303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49CB871D-FF75-4511-BC59-5A589FDA18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5304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E92697B2-37AA-4AB1-B2D7-E9ACFC9559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5305" name="Picture 11" descr="Book, Bezel, Read, Reading, Woman, Girl, Library, Study">
            <a:extLst>
              <a:ext uri="{FF2B5EF4-FFF2-40B4-BE49-F238E27FC236}">
                <a16:creationId xmlns:a16="http://schemas.microsoft.com/office/drawing/2014/main" id="{EF816A2F-0182-439A-97C5-4379F6EB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63725"/>
            <a:ext cx="4899025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35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03D4C-1EFB-D454-AF52-EBAEE491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8209FCB6-114F-C4F2-F485-B0A275D6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A3C4D4D-09D3-4CD0-A0E6-A5A47FEE22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24</a:t>
            </a:fld>
            <a:endParaRPr kumimoji="0" lang="zh-TW" altLang="en-US" sz="14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13019B0-3512-09D2-D1D4-7E9E9A2A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71BB11A-9606-2D34-A236-E225838CC78C}"/>
              </a:ext>
            </a:extLst>
          </p:cNvPr>
          <p:cNvSpPr txBox="1"/>
          <p:nvPr/>
        </p:nvSpPr>
        <p:spPr>
          <a:xfrm>
            <a:off x="250825" y="3429000"/>
            <a:ext cx="43926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zh-TW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zh-TW" alt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341" name="矩形 9">
            <a:extLst>
              <a:ext uri="{FF2B5EF4-FFF2-40B4-BE49-F238E27FC236}">
                <a16:creationId xmlns:a16="http://schemas.microsoft.com/office/drawing/2014/main" id="{B2640DBC-9A67-3443-4801-B5FE98958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361" y="5746750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20CFA7B-9339-14D7-42DF-6BA802DB0BDB}"/>
              </a:ext>
            </a:extLst>
          </p:cNvPr>
          <p:cNvSpPr/>
          <p:nvPr/>
        </p:nvSpPr>
        <p:spPr>
          <a:xfrm>
            <a:off x="3283389" y="679450"/>
            <a:ext cx="3980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藥物輔助的抉擇</a:t>
            </a:r>
          </a:p>
        </p:txBody>
      </p:sp>
      <p:pic>
        <p:nvPicPr>
          <p:cNvPr id="6146" name="Picture 2" descr="猫, 脸, 金鱼, 玻璃, 关闭, 看法, 眼睛, 肖像, 野生动物, 动物">
            <a:extLst>
              <a:ext uri="{FF2B5EF4-FFF2-40B4-BE49-F238E27FC236}">
                <a16:creationId xmlns:a16="http://schemas.microsoft.com/office/drawing/2014/main" id="{D5EC5371-7E88-1871-3DDC-7DC27985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81121"/>
            <a:ext cx="2931790" cy="39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7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25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>
                <a:hlinkClick r:id="rId3"/>
              </a:rPr>
              <a:t>Tomasz Baranowski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4" y="262404"/>
            <a:ext cx="7026275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zh-TW" altLang="en-US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§</a:t>
            </a:r>
            <a:r>
              <a:rPr lang="zh-TW" altLang="en-US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任何情緒皆有存在的必要</a:t>
            </a:r>
            <a:r>
              <a:rPr lang="en-US" altLang="zh-TW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?!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B659FEB-0E64-48A2-AB34-86066F8E8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45" y="2422259"/>
            <a:ext cx="6026433" cy="23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8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>
            <a:extLst>
              <a:ext uri="{FF2B5EF4-FFF2-40B4-BE49-F238E27FC236}">
                <a16:creationId xmlns:a16="http://schemas.microsoft.com/office/drawing/2014/main" id="{F441500C-0844-404E-B82D-33CBA4D4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BC099F1-A8ED-431A-853A-AE61E7E57219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26</a:t>
            </a:fld>
            <a:endParaRPr kumimoji="0" lang="zh-TW" altLang="en-US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3DBDD51-032A-4EDD-BF31-9C776DF407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br>
              <a:rPr lang="en-US" altLang="zh-TW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你那什麼態度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br>
              <a:rPr lang="zh-TW" altLang="en-US" sz="4000" b="1" i="1" dirty="0">
                <a:solidFill>
                  <a:srgbClr val="FF0000"/>
                </a:solidFill>
                <a:latin typeface="Georgia" pitchFamily="18" charset="0"/>
              </a:rPr>
            </a:br>
            <a:endParaRPr lang="zh-TW" altLang="en-US" sz="4000" dirty="0">
              <a:latin typeface="Georgia" pitchFamily="18" charset="0"/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730AA82-F46A-42E4-AB4D-2C0FA4FB9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/>
          </a:p>
        </p:txBody>
      </p:sp>
      <p:sp>
        <p:nvSpPr>
          <p:cNvPr id="6149" name="矩形 6">
            <a:extLst>
              <a:ext uri="{FF2B5EF4-FFF2-40B4-BE49-F238E27FC236}">
                <a16:creationId xmlns:a16="http://schemas.microsoft.com/office/drawing/2014/main" id="{43C9C087-71C8-4B62-A829-CA2C4FD6D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589588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</a:rPr>
              <a:t>Photo</a:t>
            </a:r>
            <a:r>
              <a:rPr lang="zh-TW" altLang="en-US" sz="1800" b="1">
                <a:solidFill>
                  <a:srgbClr val="FF0000"/>
                </a:solidFill>
              </a:rPr>
              <a:t>：</a:t>
            </a:r>
            <a:r>
              <a:rPr lang="en-US" altLang="zh-TW" sz="1800" b="1">
                <a:solidFill>
                  <a:srgbClr val="FF0000"/>
                </a:solidFill>
                <a:hlinkClick r:id="rId3"/>
              </a:rPr>
              <a:t>geralt</a:t>
            </a:r>
            <a:r>
              <a:rPr lang="en-US" altLang="zh-TW" sz="1800" b="1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6150" name="Picture 2" descr="Woman, Face, Bullying, Stress, Shame, Be Ashamed, Hide">
            <a:extLst>
              <a:ext uri="{FF2B5EF4-FFF2-40B4-BE49-F238E27FC236}">
                <a16:creationId xmlns:a16="http://schemas.microsoft.com/office/drawing/2014/main" id="{14F6F496-8041-46E9-92D5-81BC45F9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2009775"/>
            <a:ext cx="62293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5">
            <a:extLst>
              <a:ext uri="{FF2B5EF4-FFF2-40B4-BE49-F238E27FC236}">
                <a16:creationId xmlns:a16="http://schemas.microsoft.com/office/drawing/2014/main" id="{E4445E81-D62F-4BFB-A3F6-F3FE8958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45D210E-FDF6-4C93-ABC4-86758F39075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27</a:t>
            </a:fld>
            <a:endParaRPr kumimoji="0" lang="zh-TW" altLang="en-US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47496F5-F953-435F-A518-4C6FDB46A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3E22781-1049-4206-BC60-B9509EEF2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5188DC0-026F-44B7-958A-B0B36D437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5589588"/>
            <a:ext cx="333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Deedster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A2AF8E22-A039-41B4-A69F-DF37BEC5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917575"/>
            <a:ext cx="7035800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孩子怎麼生氣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你才不會生氣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2535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6B413C1-1546-4EF4-818B-DF31668B2B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6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9ED7525-DCE7-4ED7-B176-66C366B40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2537" name="Picture 2" descr="Cat, Funny, Stalker, Creeper, Goofy Face, Animal, Cute">
            <a:extLst>
              <a:ext uri="{FF2B5EF4-FFF2-40B4-BE49-F238E27FC236}">
                <a16:creationId xmlns:a16="http://schemas.microsoft.com/office/drawing/2014/main" id="{77A2FB18-D65E-46CD-8C02-D310692F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812925"/>
            <a:ext cx="657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099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編號版面配置區 5">
            <a:extLst>
              <a:ext uri="{FF2B5EF4-FFF2-40B4-BE49-F238E27FC236}">
                <a16:creationId xmlns:a16="http://schemas.microsoft.com/office/drawing/2014/main" id="{FD9713CC-DFBD-4E58-9F9C-B5720BD3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FD9A664-B6A6-49EC-B882-8C6B2327FAD9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28</a:t>
            </a:fld>
            <a:endParaRPr kumimoji="0" lang="zh-TW" altLang="en-US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7BA3385-326C-41B2-99FC-82DDF0E61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836613"/>
            <a:ext cx="7620000" cy="4114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如何表達生氣?</a:t>
            </a:r>
          </a:p>
        </p:txBody>
      </p:sp>
      <p:sp>
        <p:nvSpPr>
          <p:cNvPr id="77829" name="矩形 1">
            <a:extLst>
              <a:ext uri="{FF2B5EF4-FFF2-40B4-BE49-F238E27FC236}">
                <a16:creationId xmlns:a16="http://schemas.microsoft.com/office/drawing/2014/main" id="{B1762137-40F8-490F-92CC-EBBB1BD39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732463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solidFill>
                  <a:srgbClr val="FF0000"/>
                </a:solidFill>
              </a:rPr>
              <a:t>Photo</a:t>
            </a:r>
            <a:r>
              <a:rPr lang="zh-TW" altLang="en-US" sz="1800" b="1" dirty="0">
                <a:solidFill>
                  <a:srgbClr val="FF0000"/>
                </a:solidFill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hlinkClick r:id="rId3"/>
              </a:rPr>
              <a:t>SarahRichterArt</a:t>
            </a:r>
            <a:r>
              <a:rPr lang="en-US" altLang="zh-TW" sz="1800" b="1" dirty="0">
                <a:solidFill>
                  <a:srgbClr val="FF0000"/>
                </a:solidFill>
              </a:rPr>
              <a:t>, CC Licensed.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孩子, 男孩, 狮子, 捕食者, 怒吼, 尖叫声, 友谊, 一起, 朋友们">
            <a:extLst>
              <a:ext uri="{FF2B5EF4-FFF2-40B4-BE49-F238E27FC236}">
                <a16:creationId xmlns:a16="http://schemas.microsoft.com/office/drawing/2014/main" id="{6027D48F-F9D2-38BC-84F9-99395B2F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73" y="1772816"/>
            <a:ext cx="4473253" cy="37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094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5EE539BA-A448-42C3-8F30-BE5E6AB2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9332A91-F334-4168-8A10-72086A20965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29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7DCF88C-0C86-4B12-AB9B-C894E3E0A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781" y="5589588"/>
            <a:ext cx="4527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400" b="1" dirty="0"/>
              <a:t>Photo</a:t>
            </a:r>
            <a:r>
              <a:rPr lang="zh-TW" altLang="en-US" sz="2400" b="1" dirty="0"/>
              <a:t>：</a:t>
            </a:r>
            <a:r>
              <a:rPr lang="en-US" altLang="zh-TW" sz="2400" b="1" dirty="0" err="1">
                <a:hlinkClick r:id="rId3"/>
              </a:rPr>
              <a:t>mariya_m</a:t>
            </a:r>
            <a:r>
              <a:rPr lang="en-US" altLang="zh-TW" sz="2400" b="1" dirty="0"/>
              <a:t>, CC Licensed.</a:t>
            </a:r>
            <a:endParaRPr lang="en-US" altLang="zh-TW" sz="1400" b="1" u="sng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E9174DA-67CE-4FB6-A961-40888FC4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9221" name="矩形 5">
            <a:extLst>
              <a:ext uri="{FF2B5EF4-FFF2-40B4-BE49-F238E27FC236}">
                <a16:creationId xmlns:a16="http://schemas.microsoft.com/office/drawing/2014/main" id="{5D7DD54D-EB20-418A-9D50-1A15D002F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131" y="511477"/>
            <a:ext cx="68405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基本原則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不要給自己帶來麻煩</a:t>
            </a:r>
            <a:endParaRPr lang="zh-TW" altLang="en-US" sz="40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4098" name="Picture 2" descr="Free Boy Child photo and picture">
            <a:extLst>
              <a:ext uri="{FF2B5EF4-FFF2-40B4-BE49-F238E27FC236}">
                <a16:creationId xmlns:a16="http://schemas.microsoft.com/office/drawing/2014/main" id="{9E06FB75-9FD7-DD1C-6292-28844D66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29864"/>
            <a:ext cx="5195664" cy="34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46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86B59-3AAB-805F-357A-CC3EA6E80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35422CE3-8C2B-85E4-DB20-93EE6CCE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718A9AF-15E7-32E7-CD27-5A9DE2F0C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Darkmoon_Art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F62E07-2269-DDF0-F5CD-9B87663BA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D8344134-8454-8B13-E720-F24AE4123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4" y="653099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留意標籤化與刻板印象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6D77A7C2-03C2-9EFA-7B07-8ACE7B606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BFDF784A-119D-B7BC-CD20-6F2C33AAC8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35A8AE44-8CEF-5431-B9B7-9FA4065CC0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C982CF56-A687-4552-9514-F68D0F6168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B6C3C857-C357-62C5-5B83-4536D0C861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E45B14D-2F3C-5F94-338A-C1886C9A8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8BF7F532-7087-5E1A-CFB3-99D9BBC6AB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1266" name="Picture 2" descr="女孩, 空间, 椅子, 照明心情, 情感, 孩子, 孤独, 独自的, 伤心">
            <a:extLst>
              <a:ext uri="{FF2B5EF4-FFF2-40B4-BE49-F238E27FC236}">
                <a16:creationId xmlns:a16="http://schemas.microsoft.com/office/drawing/2014/main" id="{B3FAD073-E758-5358-47F0-76E9CD3A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22069"/>
            <a:ext cx="2576829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86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5">
            <a:extLst>
              <a:ext uri="{FF2B5EF4-FFF2-40B4-BE49-F238E27FC236}">
                <a16:creationId xmlns:a16="http://schemas.microsoft.com/office/drawing/2014/main" id="{A7051225-D376-46D9-B74D-AA9E3B3F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359DF74-76A6-4F5B-8273-3AAF7E7142D5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30</a:t>
            </a:fld>
            <a:endParaRPr kumimoji="0" lang="zh-TW" altLang="en-US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DC8C10EE-77BF-43F2-BA5E-A568B002C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497B40E-B859-458C-AE43-9E768512E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A4975B63-3B8D-495D-A553-C2ABB676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589588"/>
            <a:ext cx="3306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GoranH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F47FE1B-6E17-4732-94EC-4DEDD690F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1191831"/>
            <a:ext cx="70358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情緒表達是否越界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  <p:sp>
        <p:nvSpPr>
          <p:cNvPr id="5120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5343F80-5A83-4C6C-BC4A-46145BDEF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120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315B776-0E65-454E-B074-B12918489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1209" name="Picture 2">
            <a:extLst>
              <a:ext uri="{FF2B5EF4-FFF2-40B4-BE49-F238E27FC236}">
                <a16:creationId xmlns:a16="http://schemas.microsoft.com/office/drawing/2014/main" id="{9F2331D0-F0FA-4DDE-B6D9-3292BAE5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70" y="2306406"/>
            <a:ext cx="4621060" cy="308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340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編號版面配置區 5">
            <a:extLst>
              <a:ext uri="{FF2B5EF4-FFF2-40B4-BE49-F238E27FC236}">
                <a16:creationId xmlns:a16="http://schemas.microsoft.com/office/drawing/2014/main" id="{6FB7F439-D0ED-49A5-B72C-8EC38C9F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3D4B02F-B417-4882-B818-2AAF167241E8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31</a:t>
            </a:fld>
            <a:endParaRPr kumimoji="0" lang="zh-TW" altLang="en-US" sz="14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E08C39FC-C453-409E-8056-8136F2779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B9DC777F-6414-4890-9501-C940A7D7F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E4CAECAE-4A63-4E84-8A3D-3D355782D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5589588"/>
            <a:ext cx="5462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Inactive account – ID 3938030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0CDEF36C-2ED4-4569-A9AE-D7ABF4E50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871279"/>
            <a:ext cx="7035800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情緒表達 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vs 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情緒紓解</a:t>
            </a: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3975" name="AutoShape 2">
            <a:extLst>
              <a:ext uri="{FF2B5EF4-FFF2-40B4-BE49-F238E27FC236}">
                <a16:creationId xmlns:a16="http://schemas.microsoft.com/office/drawing/2014/main" id="{0FCCF867-F91B-47D7-A269-57E756F261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3976" name="AutoShape 4">
            <a:extLst>
              <a:ext uri="{FF2B5EF4-FFF2-40B4-BE49-F238E27FC236}">
                <a16:creationId xmlns:a16="http://schemas.microsoft.com/office/drawing/2014/main" id="{313E996C-30F6-4A52-A9B3-1006ABD00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83977" name="Picture 2" descr="Woman, Solitude, Sadness, Emotions, Young Woman, Only">
            <a:extLst>
              <a:ext uri="{FF2B5EF4-FFF2-40B4-BE49-F238E27FC236}">
                <a16:creationId xmlns:a16="http://schemas.microsoft.com/office/drawing/2014/main" id="{33029ECA-AA22-43D1-81DF-4039DF265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54213"/>
            <a:ext cx="514826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397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5">
            <a:extLst>
              <a:ext uri="{FF2B5EF4-FFF2-40B4-BE49-F238E27FC236}">
                <a16:creationId xmlns:a16="http://schemas.microsoft.com/office/drawing/2014/main" id="{23DB14E5-BEB7-446C-BD7E-EA217A97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421E2DA9-4833-4658-8B1D-3D6587AB1CDA}" type="slidenum">
              <a:rPr kumimoji="0" lang="zh-TW" altLang="en-US" sz="1400"/>
              <a:pPr eaLnBrk="1" hangingPunct="1"/>
              <a:t>32</a:t>
            </a:fld>
            <a:endParaRPr kumimoji="0" lang="zh-TW" altLang="en-US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06576AF1-0F39-4E97-AA57-535729B0C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02738B6-C7A1-40C4-8650-41D8519A3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FDA72D2F-B974-497C-B865-547E1128D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5589588"/>
            <a:ext cx="446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ottawagraphics</a:t>
            </a:r>
            <a:r>
              <a:rPr lang="en-US" altLang="zh-TW" sz="1800" b="1" u="sng" dirty="0">
                <a:solidFill>
                  <a:srgbClr val="FF3300"/>
                </a:solidFill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7AAD6C4-79C1-4C9D-9B16-27D177C7D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906193"/>
            <a:ext cx="633571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停止內耗</a:t>
            </a: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28679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B414232-B0DF-4584-BBF9-715A3343E3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8680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EE1FB89F-DA1B-4661-B8F2-758A613E98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098" name="Picture 2" descr="青少年, 卫衣, 手, 不, 手势, 眼睛, 男孩, 年轻, 肖像">
            <a:extLst>
              <a:ext uri="{FF2B5EF4-FFF2-40B4-BE49-F238E27FC236}">
                <a16:creationId xmlns:a16="http://schemas.microsoft.com/office/drawing/2014/main" id="{597BF702-EA1A-A5B0-F337-37BF7E68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26886"/>
            <a:ext cx="4945732" cy="32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1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5">
            <a:extLst>
              <a:ext uri="{FF2B5EF4-FFF2-40B4-BE49-F238E27FC236}">
                <a16:creationId xmlns:a16="http://schemas.microsoft.com/office/drawing/2014/main" id="{47164907-FE48-459D-9559-A8C349B8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0A906A2-E7F4-4ECF-88D3-565665B18D5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33</a:t>
            </a:fld>
            <a:endParaRPr kumimoji="0" lang="zh-TW" altLang="en-US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86F0784-21E8-4DF8-9516-36D47E17A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700213"/>
            <a:ext cx="76200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5FFCD9C-AA60-4099-B15A-6226B0EDE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692150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留意生氣的頻率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4581" name="矩形 5">
            <a:extLst>
              <a:ext uri="{FF2B5EF4-FFF2-40B4-BE49-F238E27FC236}">
                <a16:creationId xmlns:a16="http://schemas.microsoft.com/office/drawing/2014/main" id="{B4804AE4-423A-43F8-B469-731280936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32463"/>
            <a:ext cx="5256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b="1">
                <a:solidFill>
                  <a:srgbClr val="FF0000"/>
                </a:solidFill>
              </a:rPr>
              <a:t>Photo</a:t>
            </a:r>
            <a:r>
              <a:rPr lang="zh-TW" altLang="en-US" sz="1200" b="1">
                <a:solidFill>
                  <a:srgbClr val="FF0000"/>
                </a:solidFill>
              </a:rPr>
              <a:t>：</a:t>
            </a:r>
            <a:r>
              <a:rPr lang="en-US" altLang="zh-TW" sz="1200" b="1">
                <a:solidFill>
                  <a:srgbClr val="FF0000"/>
                </a:solidFill>
                <a:hlinkClick r:id="rId3"/>
              </a:rPr>
              <a:t>Mandyme27</a:t>
            </a:r>
            <a:r>
              <a:rPr lang="en-US" altLang="zh-TW" sz="1200" b="1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24582" name="Picture 8" descr="å°å«, å¿ç«¥, å¥³å­©, äºº, å­©å­, ç«¥å¹´, ç·å­©, å¹´è½», è¡¨æ, å°, è¸, é«å ç´¢, ææ, å¤§åä¸å£°">
            <a:extLst>
              <a:ext uri="{FF2B5EF4-FFF2-40B4-BE49-F238E27FC236}">
                <a16:creationId xmlns:a16="http://schemas.microsoft.com/office/drawing/2014/main" id="{38049F83-8373-40CC-A280-46F76627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2074863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843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09E89-D496-A95D-192E-FD14940B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B4EAE6FB-3D71-FB5C-A7DB-85AA237C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B841396-BA18-46C8-B4AB-5EED612EDEA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34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BE33005-ECB3-FAA2-54FB-73F8E4861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3D1B473-CC57-7F74-77D6-4A4BA8B7A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53085" y="2705071"/>
            <a:ext cx="4409439" cy="203404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BC352B2C-89A4-F8DC-798D-6438A23F8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5979401"/>
            <a:ext cx="3976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/>
              <a:t>Photo</a:t>
            </a:r>
            <a:r>
              <a:rPr lang="zh-TW" altLang="en-US" sz="1800" b="1" dirty="0"/>
              <a:t>：</a:t>
            </a:r>
            <a:r>
              <a:rPr lang="en-US" altLang="zh-TW" sz="1800" b="1" dirty="0">
                <a:hlinkClick r:id="rId3"/>
              </a:rPr>
              <a:t>Arthur </a:t>
            </a:r>
            <a:r>
              <a:rPr lang="en-US" altLang="zh-TW" sz="1800" b="1" dirty="0" err="1">
                <a:hlinkClick r:id="rId3"/>
              </a:rPr>
              <a:t>Debons</a:t>
            </a:r>
            <a:r>
              <a:rPr lang="en-US" altLang="zh-TW" sz="1800" b="1" dirty="0"/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988A57A-66AF-0EBD-0036-9CE44D9E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623310"/>
            <a:ext cx="70358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解讀系統出了問題</a:t>
            </a: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096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493A20F-4DAD-D134-E30A-319A44ECB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41E2BE63-D6F7-8FD9-678B-833BBD3B40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" name="Picture 2" descr="a person wearing a hat in a dark room">
            <a:extLst>
              <a:ext uri="{FF2B5EF4-FFF2-40B4-BE49-F238E27FC236}">
                <a16:creationId xmlns:a16="http://schemas.microsoft.com/office/drawing/2014/main" id="{A504DD8E-82FE-91FA-1590-FCDC5768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83" y="1337644"/>
            <a:ext cx="2983034" cy="44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88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144A1-4CFF-2F97-7DE4-43446F127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0738A17A-3949-2485-DA33-BE395A5D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B841396-BA18-46C8-B4AB-5EED612EDEA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35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3D0AAB6-FDCA-016D-56C7-52A2476D3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463748A-A7E6-8EEB-D063-0F41B6834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53085" y="2705071"/>
            <a:ext cx="4409439" cy="203404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32018200-65CE-30CF-7B37-9C8C162E8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358" y="5802868"/>
            <a:ext cx="44614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>
                <a:hlinkClick r:id="rId3"/>
              </a:rPr>
              <a:t>dsiufj09sd8fu90sd8f</a:t>
            </a:r>
            <a:r>
              <a:rPr lang="en-US" altLang="zh-TW" sz="18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altLang="zh-TW" sz="1800" b="1" u="sng" dirty="0"/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B3B7673A-EA68-54D8-01EF-57A002E01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623310"/>
            <a:ext cx="703580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面對高敏感孩子</a:t>
            </a:r>
            <a:endParaRPr lang="zh-TW" altLang="en-US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4096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308BD406-2D7B-B5CB-E73D-BE62CDA93D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CD9B91D1-825D-E74E-3A35-9F030508A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" name="Picture 2" descr="穆迪, 形状, 明星, 夜晚, 星体">
            <a:extLst>
              <a:ext uri="{FF2B5EF4-FFF2-40B4-BE49-F238E27FC236}">
                <a16:creationId xmlns:a16="http://schemas.microsoft.com/office/drawing/2014/main" id="{E59B3FDD-5AD2-6428-103D-36CEB005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07" y="1556792"/>
            <a:ext cx="3095944" cy="386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25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36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854" y="558958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Pexels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腦中小劇場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026" name="Picture 2" descr="Adorable, Children, Cute, Dog, Footwear, Girl, People">
            <a:extLst>
              <a:ext uri="{FF2B5EF4-FFF2-40B4-BE49-F238E27FC236}">
                <a16:creationId xmlns:a16="http://schemas.microsoft.com/office/drawing/2014/main" id="{FDABDD0B-D19C-4750-9363-CCA48655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50" y="1828800"/>
            <a:ext cx="5544099" cy="36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71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138C-83ED-D6CA-8ED3-7DD750BBF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8B1865A2-1168-69C5-3526-D4A86EED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B841396-BA18-46C8-B4AB-5EED612EDEA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37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A50B9BB-394B-FECD-961D-0CD88BDBB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4146D8F-0928-8561-7FDE-6A238DE5D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53085" y="2705071"/>
            <a:ext cx="4409439" cy="203404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FC171EFC-D4E8-FC85-97A3-3EA84D0BA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349" y="5183729"/>
            <a:ext cx="3713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 err="1">
                <a:hlinkClick r:id="rId3"/>
              </a:rPr>
              <a:t>Vika_Glitter</a:t>
            </a:r>
            <a:r>
              <a:rPr lang="en-US" altLang="zh-TW" sz="18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altLang="zh-TW" sz="1800" b="1" u="sng" dirty="0"/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F9F3080-535F-CA70-5E5C-C123E1F4F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623310"/>
            <a:ext cx="7185744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負面思考的殺傷力</a:t>
            </a:r>
          </a:p>
        </p:txBody>
      </p:sp>
      <p:sp>
        <p:nvSpPr>
          <p:cNvPr id="4096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6CE74658-39A1-2CCC-2607-596DA9E5AB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FC2E2FC1-510E-95E5-ABA2-0CE130E31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" name="Picture 2" descr="Free Cosplay Fantasy photo and picture">
            <a:extLst>
              <a:ext uri="{FF2B5EF4-FFF2-40B4-BE49-F238E27FC236}">
                <a16:creationId xmlns:a16="http://schemas.microsoft.com/office/drawing/2014/main" id="{25E5505A-91C1-3447-C639-1B491C8B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60" y="1558301"/>
            <a:ext cx="2563736" cy="33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93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5">
            <a:extLst>
              <a:ext uri="{FF2B5EF4-FFF2-40B4-BE49-F238E27FC236}">
                <a16:creationId xmlns:a16="http://schemas.microsoft.com/office/drawing/2014/main" id="{5FB43484-5A9F-4C26-BDDC-7C810EFC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FFC8BA0-5113-43CC-A22A-3D1C684769F8}" type="slidenum">
              <a:rPr kumimoji="0" lang="zh-TW" altLang="en-US" sz="1400"/>
              <a:pPr eaLnBrk="1" hangingPunct="1"/>
              <a:t>38</a:t>
            </a:fld>
            <a:endParaRPr kumimoji="0" lang="zh-TW" altLang="en-US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E2EF447-B0D3-4765-9A64-B5B4CE789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67982BD3-BF66-4D38-94B8-4682AABC4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56E0BCB0-0E85-40AE-A8D3-9486F952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129" y="5589588"/>
            <a:ext cx="3713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Vika_Glitter</a:t>
            </a:r>
            <a:r>
              <a:rPr lang="en-US" altLang="zh-TW" sz="1800" b="1" u="sng" dirty="0">
                <a:solidFill>
                  <a:srgbClr val="FF3300"/>
                </a:solidFill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A69183FF-AD55-4206-973E-F3FB96D27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914400"/>
            <a:ext cx="6335713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轉念，合理的善待自己</a:t>
            </a:r>
            <a:endParaRPr lang="zh-TW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1EBFDF1-E224-497A-99F2-E209E59204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7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7618D6F6-AA5C-4DCE-A3FE-917B0178C9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6148" name="Picture 4" descr="男孩, 青少年, 肖像, 孩子, 年轻, 模型, 美丽的, 毛衣, 姿势, 宁静">
            <a:extLst>
              <a:ext uri="{FF2B5EF4-FFF2-40B4-BE49-F238E27FC236}">
                <a16:creationId xmlns:a16="http://schemas.microsoft.com/office/drawing/2014/main" id="{E295A9DA-3129-E756-4C8A-0C7F40F2B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48" y="1746218"/>
            <a:ext cx="5508104" cy="366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08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62507-0B87-A067-2439-A8FEF8D2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7F315A2B-F00F-B517-9609-9FA7C209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99EF636-D1C9-4C4F-9D07-65BC06EF3E0E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39</a:t>
            </a:fld>
            <a:endParaRPr kumimoji="0" lang="zh-TW" altLang="en-US" sz="1400"/>
          </a:p>
        </p:txBody>
      </p:sp>
      <p:sp>
        <p:nvSpPr>
          <p:cNvPr id="65539" name="Rectangle 3074">
            <a:extLst>
              <a:ext uri="{FF2B5EF4-FFF2-40B4-BE49-F238E27FC236}">
                <a16:creationId xmlns:a16="http://schemas.microsoft.com/office/drawing/2014/main" id="{7F0868D9-CAEF-2354-8548-4CF53B29F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zh-TW" altLang="en-US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9221" name="Rectangle 3076">
            <a:extLst>
              <a:ext uri="{FF2B5EF4-FFF2-40B4-BE49-F238E27FC236}">
                <a16:creationId xmlns:a16="http://schemas.microsoft.com/office/drawing/2014/main" id="{59DD20D5-C978-4C08-257F-5A7DD4624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765175"/>
            <a:ext cx="7344816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以 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漸層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”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取代絕對二分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5541" name="矩形 7">
            <a:extLst>
              <a:ext uri="{FF2B5EF4-FFF2-40B4-BE49-F238E27FC236}">
                <a16:creationId xmlns:a16="http://schemas.microsoft.com/office/drawing/2014/main" id="{D56548F2-C27A-BB9B-ABAB-30DCFECFB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126" y="5524489"/>
            <a:ext cx="52927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>
                <a:hlinkClick r:id="rId3"/>
              </a:rPr>
              <a:t>eluela31</a:t>
            </a:r>
            <a:r>
              <a:rPr lang="en-US" altLang="zh-TW" sz="1800" b="1" u="sng" dirty="0"/>
              <a:t>, CC Licensed.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水彩, 绘画, 丰富多彩的, 艺术, 艺术品, 抽象, 背景, 墙纸">
            <a:extLst>
              <a:ext uri="{FF2B5EF4-FFF2-40B4-BE49-F238E27FC236}">
                <a16:creationId xmlns:a16="http://schemas.microsoft.com/office/drawing/2014/main" id="{40A6EB22-86FA-5D40-2AE9-1D71F2E1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07" y="1647105"/>
            <a:ext cx="2361010" cy="35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06B4D-DA1B-C135-821E-EE552FAF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289839AE-F8C9-1B7B-9517-D54FC5A3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5F5124F-124E-1C50-93DC-4B30BC903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>
                <a:hlinkClick r:id="rId3"/>
              </a:rPr>
              <a:t>Juli-s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A462ADD-274B-7E7B-8EDA-F1C28A80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96F41688-6FBC-AAE4-8792-8749CF963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4" y="653099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特殊需求 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vs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特權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6A7F12A3-54DA-B9A6-359D-A065B394A9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C2BE3507-921C-C170-59DB-119F1A3C0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021C5213-1DD6-2BCE-B62B-3D23E30DDF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57678FAE-0F62-9201-D1DB-F8F6CEDA3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7C51E2B-8812-E7C7-1A34-39D76263E4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5757F9E5-28EA-638F-9727-2D31F19B7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DE44DF31-7856-E619-D91E-5CF0DE5C74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7170" name="Picture 2" descr="男孩, 书虫, 图书, 读, 图书馆, 知识, 文学, 肖像">
            <a:extLst>
              <a:ext uri="{FF2B5EF4-FFF2-40B4-BE49-F238E27FC236}">
                <a16:creationId xmlns:a16="http://schemas.microsoft.com/office/drawing/2014/main" id="{5C29DACB-6579-5BEA-9DE1-1EF125A2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87889"/>
            <a:ext cx="5111750" cy="37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6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DB2E-D3C7-02E2-21FC-151F96C89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C0DDF99D-73C6-83BA-38DA-538B97F8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99EF636-D1C9-4C4F-9D07-65BC06EF3E0E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40</a:t>
            </a:fld>
            <a:endParaRPr kumimoji="0" lang="zh-TW" altLang="en-US" sz="1400"/>
          </a:p>
        </p:txBody>
      </p:sp>
      <p:sp>
        <p:nvSpPr>
          <p:cNvPr id="65539" name="Rectangle 3074">
            <a:extLst>
              <a:ext uri="{FF2B5EF4-FFF2-40B4-BE49-F238E27FC236}">
                <a16:creationId xmlns:a16="http://schemas.microsoft.com/office/drawing/2014/main" id="{AF81C050-F195-14D5-6865-E5D813FF9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zh-TW" altLang="en-US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9221" name="Rectangle 3076">
            <a:extLst>
              <a:ext uri="{FF2B5EF4-FFF2-40B4-BE49-F238E27FC236}">
                <a16:creationId xmlns:a16="http://schemas.microsoft.com/office/drawing/2014/main" id="{2972BD48-B974-3D31-EBCA-4B4A5893C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765175"/>
            <a:ext cx="5976938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色系的思考彈性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5541" name="矩形 7">
            <a:extLst>
              <a:ext uri="{FF2B5EF4-FFF2-40B4-BE49-F238E27FC236}">
                <a16:creationId xmlns:a16="http://schemas.microsoft.com/office/drawing/2014/main" id="{81935FA7-D19B-B8B1-457F-05A1A09F4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126" y="5524489"/>
            <a:ext cx="52927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 err="1">
                <a:hlinkClick r:id="rId3"/>
              </a:rPr>
              <a:t>Alexas_Fotos</a:t>
            </a:r>
            <a:r>
              <a:rPr lang="en-US" altLang="zh-TW" sz="1800" b="1" u="sng" dirty="0"/>
              <a:t>, CC Licensed.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象征意义, 走在饼干, 乐趣, 短语, 在神经, 联合娃娃, 木头, 木偶">
            <a:extLst>
              <a:ext uri="{FF2B5EF4-FFF2-40B4-BE49-F238E27FC236}">
                <a16:creationId xmlns:a16="http://schemas.microsoft.com/office/drawing/2014/main" id="{D33A37F5-743B-9A1F-1073-6A1CC527D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26" y="1783439"/>
            <a:ext cx="5149454" cy="36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27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41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costanzimarco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4" y="262404"/>
            <a:ext cx="702627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altLang="zh-TW" sz="40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新細明體"/>
            </a:endParaRPr>
          </a:p>
          <a:p>
            <a:pPr algn="ctr">
              <a:defRPr/>
            </a:pPr>
            <a:r>
              <a:rPr lang="zh-TW" altLang="en-US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§</a:t>
            </a:r>
            <a:r>
              <a:rPr lang="zh-TW" altLang="en-US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剝洋蔥，找出思考的癥結點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026" name="Picture 2" descr="洋葱, 红葱头, 特罗皮红洋葱, 水果蔬菜">
            <a:extLst>
              <a:ext uri="{FF2B5EF4-FFF2-40B4-BE49-F238E27FC236}">
                <a16:creationId xmlns:a16="http://schemas.microsoft.com/office/drawing/2014/main" id="{DE9EED04-D53A-6A76-3619-6CDAB150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27" y="1704439"/>
            <a:ext cx="6084168" cy="38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91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5">
            <a:extLst>
              <a:ext uri="{FF2B5EF4-FFF2-40B4-BE49-F238E27FC236}">
                <a16:creationId xmlns:a16="http://schemas.microsoft.com/office/drawing/2014/main" id="{C5BB7408-DA1C-43F4-9B14-C32F256D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CD2DACA-58DA-4EF9-A313-9F47782565F0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42</a:t>
            </a:fld>
            <a:endParaRPr kumimoji="0" lang="zh-TW" altLang="en-US" sz="1400"/>
          </a:p>
        </p:txBody>
      </p:sp>
      <p:sp>
        <p:nvSpPr>
          <p:cNvPr id="32771" name="Rectangle 3074">
            <a:extLst>
              <a:ext uri="{FF2B5EF4-FFF2-40B4-BE49-F238E27FC236}">
                <a16:creationId xmlns:a16="http://schemas.microsoft.com/office/drawing/2014/main" id="{8A7F5187-B2B0-438A-BD69-C2D42C16D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zh-TW" altLang="en-US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9221" name="Rectangle 3076">
            <a:extLst>
              <a:ext uri="{FF2B5EF4-FFF2-40B4-BE49-F238E27FC236}">
                <a16:creationId xmlns:a16="http://schemas.microsoft.com/office/drawing/2014/main" id="{7352F1AA-AC5E-43BB-9478-43FAB243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892175"/>
            <a:ext cx="669607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減少不必要的刺激</a:t>
            </a:r>
          </a:p>
        </p:txBody>
      </p:sp>
      <p:sp>
        <p:nvSpPr>
          <p:cNvPr id="32774" name="矩形 7">
            <a:extLst>
              <a:ext uri="{FF2B5EF4-FFF2-40B4-BE49-F238E27FC236}">
                <a16:creationId xmlns:a16="http://schemas.microsoft.com/office/drawing/2014/main" id="{2033857A-975A-430B-A26A-6AA081599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811838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</a:rPr>
              <a:t>Photo</a:t>
            </a:r>
            <a:r>
              <a:rPr lang="zh-TW" altLang="en-US" sz="1800" b="1" dirty="0">
                <a:solidFill>
                  <a:srgbClr val="FF0000"/>
                </a:solidFill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hlinkClick r:id="rId3"/>
              </a:rPr>
              <a:t>photosforyou</a:t>
            </a:r>
            <a:r>
              <a:rPr lang="en-US" altLang="zh-TW" sz="1800" b="1" dirty="0">
                <a:solidFill>
                  <a:srgbClr val="FF0000"/>
                </a:solidFill>
              </a:rPr>
              <a:t>, CC Licensed.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172466-F4F2-AF1F-D653-41A8B5474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1963820"/>
            <a:ext cx="5508079" cy="36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6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49038-0775-33D2-48E4-8D2D6BB7C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BC03B78F-AF0B-B512-2634-3AAA81C3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B841396-BA18-46C8-B4AB-5EED612EDEA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43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032EC732-1784-E1D5-DF0A-05ACD79EA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C147F104-F848-9439-347B-586271B22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53085" y="2705071"/>
            <a:ext cx="4409439" cy="203404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CA49591A-8483-8690-FA02-3203CFDDB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631" y="5802868"/>
            <a:ext cx="3954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>
                <a:hlinkClick r:id="rId3"/>
              </a:rPr>
              <a:t>Bekah Russom</a:t>
            </a:r>
            <a:r>
              <a:rPr lang="en-US" altLang="zh-TW" sz="18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altLang="zh-TW" sz="1800" b="1" u="sng" dirty="0"/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501202F-7A9C-6A08-56B5-ED0552600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623310"/>
            <a:ext cx="70358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留意生氣持續時間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096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6A77FED2-F266-0666-4A7F-8C2905341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3F1C39C-3958-352C-7BD1-6956F7312F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" name="Picture 2" descr="girl leaning on glass fish tank raising her two hands">
            <a:extLst>
              <a:ext uri="{FF2B5EF4-FFF2-40B4-BE49-F238E27FC236}">
                <a16:creationId xmlns:a16="http://schemas.microsoft.com/office/drawing/2014/main" id="{2757BEDB-4A56-05A4-BB1A-83A9DF45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93" y="2060848"/>
            <a:ext cx="4409439" cy="35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85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8886F-1684-BACE-9032-CCE7A4F75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E807BAAA-5AD6-3564-3606-BD8677E1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B841396-BA18-46C8-B4AB-5EED612EDEA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44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D55B962-7EB9-DADC-A5B3-16D336C98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18730B3-8DEC-B0F2-EB37-D44CF49B72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53085" y="2705071"/>
            <a:ext cx="4409439" cy="203404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3DB99DDF-423B-062C-3C3F-5EF42A0A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5344177"/>
            <a:ext cx="3332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 err="1">
                <a:hlinkClick r:id="rId3"/>
              </a:rPr>
              <a:t>karishea</a:t>
            </a:r>
            <a:r>
              <a:rPr lang="en-US" altLang="zh-TW" sz="18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altLang="zh-TW" sz="1800" b="1" u="sng" dirty="0"/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9D23CFD-BC35-DE49-7BB2-89A4BED50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623310"/>
            <a:ext cx="7035800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情緒調節出了問題</a:t>
            </a: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096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4136A31B-F601-6E19-14FA-1E5B4D753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5DF795E5-3BC8-B70B-2028-0922F011F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" name="Picture 2" descr="动物, 猫, 猫科动物, 哺乳动物, 宠物, 物种, 动物群, 毛皮, 胡须">
            <a:extLst>
              <a:ext uri="{FF2B5EF4-FFF2-40B4-BE49-F238E27FC236}">
                <a16:creationId xmlns:a16="http://schemas.microsoft.com/office/drawing/2014/main" id="{7D12EEC5-16DF-92F9-7F45-2108E4D6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50" y="1780863"/>
            <a:ext cx="4946700" cy="329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17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投影片編號版面配置區 5">
            <a:extLst>
              <a:ext uri="{FF2B5EF4-FFF2-40B4-BE49-F238E27FC236}">
                <a16:creationId xmlns:a16="http://schemas.microsoft.com/office/drawing/2014/main" id="{3EC1582E-E860-4AE6-A68D-0DB813FE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507BF1C-614A-4374-B8B6-44FB62A6678E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45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368643" name="Rectangle 2">
            <a:extLst>
              <a:ext uri="{FF2B5EF4-FFF2-40B4-BE49-F238E27FC236}">
                <a16:creationId xmlns:a16="http://schemas.microsoft.com/office/drawing/2014/main" id="{BE874DAD-2F62-4987-B201-69629631E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68644" name="Rectangle 3">
            <a:extLst>
              <a:ext uri="{FF2B5EF4-FFF2-40B4-BE49-F238E27FC236}">
                <a16:creationId xmlns:a16="http://schemas.microsoft.com/office/drawing/2014/main" id="{6B5F23E5-938C-442D-A265-CBA3535C7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68645" name="Rectangle 5">
            <a:extLst>
              <a:ext uri="{FF2B5EF4-FFF2-40B4-BE49-F238E27FC236}">
                <a16:creationId xmlns:a16="http://schemas.microsoft.com/office/drawing/2014/main" id="{6E9BC1B2-13BE-4098-84B8-0B7EB1AC0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965" y="5589588"/>
            <a:ext cx="3409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>
                <a:solidFill>
                  <a:srgbClr val="FF3300"/>
                </a:solidFill>
                <a:hlinkClick r:id="rId3"/>
              </a:rPr>
              <a:t>susannp4,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099A54D1-F1D7-44E5-99CD-00A80C13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556854"/>
            <a:ext cx="6696075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情緒階梯  </a:t>
            </a:r>
            <a:r>
              <a:rPr lang="zh-TW" alt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1-2-3-4-5 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：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</a:t>
            </a:r>
            <a:r>
              <a:rPr lang="zh-TW" altLang="en-US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情緒強度分級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6864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CDB79650-879A-4DE5-8DC1-53783B5D9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sp>
        <p:nvSpPr>
          <p:cNvPr id="36864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AEE413AC-0217-46DA-8B1B-FF72FBC07D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25602" name="Picture 2" descr="äººç±», ç·å­, å±å¹, çº¢è²çå±å¹, ç¦», è¿å», åå, å, å½±å­, è¶ç°å®ä¸»ä¹, æ°å­èºæ¯, å¹»æ³">
            <a:extLst>
              <a:ext uri="{FF2B5EF4-FFF2-40B4-BE49-F238E27FC236}">
                <a16:creationId xmlns:a16="http://schemas.microsoft.com/office/drawing/2014/main" id="{6F6348AD-C0CE-4899-8E53-DAA6FD28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50" y="1530396"/>
            <a:ext cx="2492499" cy="37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52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0CDD8-26A2-784C-A81B-AD6C70CA7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5">
            <a:extLst>
              <a:ext uri="{FF2B5EF4-FFF2-40B4-BE49-F238E27FC236}">
                <a16:creationId xmlns:a16="http://schemas.microsoft.com/office/drawing/2014/main" id="{F1AE889B-2167-368A-10C2-31943507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0A906A2-E7F4-4ECF-88D3-565665B18D5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46</a:t>
            </a:fld>
            <a:endParaRPr kumimoji="0" lang="zh-TW" altLang="en-US" sz="1400"/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BA72007-F8BB-2E1E-B945-92C146BA5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8961" y="660753"/>
            <a:ext cx="75438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找出情緒過敏原</a:t>
            </a:r>
            <a:endParaRPr lang="zh-TW" altLang="en-US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24581" name="矩形 5">
            <a:extLst>
              <a:ext uri="{FF2B5EF4-FFF2-40B4-BE49-F238E27FC236}">
                <a16:creationId xmlns:a16="http://schemas.microsoft.com/office/drawing/2014/main" id="{C671A144-5481-601E-59B3-8C2559391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32463"/>
            <a:ext cx="5256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</a:rPr>
              <a:t>Photo</a:t>
            </a:r>
            <a:r>
              <a:rPr lang="zh-TW" altLang="en-US" sz="1800" b="1" dirty="0">
                <a:solidFill>
                  <a:srgbClr val="FF0000"/>
                </a:solidFill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hlinkClick r:id="rId3"/>
              </a:rPr>
              <a:t>Olichel</a:t>
            </a:r>
            <a:r>
              <a:rPr lang="en-US" altLang="zh-TW" sz="1800" b="1" dirty="0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10242" name="Picture 2" descr="猫, 小猫, 可爱的, 动物, 毛皮, 年轻, 宠物, 基蒂, 小的, 孩子">
            <a:extLst>
              <a:ext uri="{FF2B5EF4-FFF2-40B4-BE49-F238E27FC236}">
                <a16:creationId xmlns:a16="http://schemas.microsoft.com/office/drawing/2014/main" id="{6293B36B-B7AB-9589-670F-8614414C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5778202" cy="38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2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5">
            <a:extLst>
              <a:ext uri="{FF2B5EF4-FFF2-40B4-BE49-F238E27FC236}">
                <a16:creationId xmlns:a16="http://schemas.microsoft.com/office/drawing/2014/main" id="{CA60A88D-264E-4CD3-A565-50A828CF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34C140E-E0D5-4CC6-A30D-B4BC80E4EFF0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47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9023976A-2602-4F7A-93B0-27EDF92A5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38100"/>
            <a:ext cx="7162800" cy="1905000"/>
          </a:xfrm>
        </p:spPr>
        <p:txBody>
          <a:bodyPr/>
          <a:lstStyle/>
          <a:p>
            <a:pPr algn="ctr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5W1H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（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What, Who, Where, When, Why &amp; How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）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zh-TW" altLang="en-US" sz="4400" b="1" dirty="0">
                <a:solidFill>
                  <a:srgbClr val="FF0000"/>
                </a:solidFill>
                <a:latin typeface="Georgia" pitchFamily="18" charset="0"/>
              </a:rPr>
              <a:t>                     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8676" name="矩形 4">
            <a:extLst>
              <a:ext uri="{FF2B5EF4-FFF2-40B4-BE49-F238E27FC236}">
                <a16:creationId xmlns:a16="http://schemas.microsoft.com/office/drawing/2014/main" id="{24405F83-FC44-456E-AF13-EC56E147D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b="1" u="sng">
                <a:solidFill>
                  <a:srgbClr val="FF0000"/>
                </a:solidFill>
                <a:hlinkClick r:id="rId3"/>
              </a:rPr>
              <a:t>geralt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solidFill>
                <a:srgbClr val="FF0000"/>
              </a:solidFill>
            </a:endParaRPr>
          </a:p>
        </p:txBody>
      </p:sp>
      <p:pic>
        <p:nvPicPr>
          <p:cNvPr id="28677" name="Picture 2" descr="é®é¢, è°, å¦ä½, ä»ä¹, åªé, æ¶, ä¸ºä»ä¹, äºæ, äºææ¥å, æ¶æ¯, è­¦æ¹, ç´§æ¥, ä¿¡æ¯, æè¿°">
            <a:extLst>
              <a:ext uri="{FF2B5EF4-FFF2-40B4-BE49-F238E27FC236}">
                <a16:creationId xmlns:a16="http://schemas.microsoft.com/office/drawing/2014/main" id="{D7EB2955-7184-4444-803F-4D726C52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2951163"/>
            <a:ext cx="71628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781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5">
            <a:extLst>
              <a:ext uri="{FF2B5EF4-FFF2-40B4-BE49-F238E27FC236}">
                <a16:creationId xmlns:a16="http://schemas.microsoft.com/office/drawing/2014/main" id="{4A0D5301-A728-4A84-95EB-C519E812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1B3274F-9D5A-4875-AF95-6572FEA1169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48</a:t>
            </a:fld>
            <a:endParaRPr kumimoji="0" lang="zh-TW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02C9871-F36E-4D32-9CB5-42F8C4CAF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E4C0BD7-699D-4FC8-A5F2-B7A576457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5B27C72-7B3C-4908-9A40-45C45D3B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773113"/>
            <a:ext cx="633412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說道理的時間選擇</a:t>
            </a:r>
          </a:p>
        </p:txBody>
      </p:sp>
      <p:sp>
        <p:nvSpPr>
          <p:cNvPr id="20486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8DA400A-F2A6-4C29-9E34-802A4BB1F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0487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CC99143-5132-4850-BF9D-9F864E1D7E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0489" name="矩形 1">
            <a:extLst>
              <a:ext uri="{FF2B5EF4-FFF2-40B4-BE49-F238E27FC236}">
                <a16:creationId xmlns:a16="http://schemas.microsoft.com/office/drawing/2014/main" id="{CAA28913-0367-404C-9B8E-359C047C6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58023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C00000"/>
                </a:solidFill>
              </a:rPr>
              <a:t>Photo</a:t>
            </a:r>
            <a:r>
              <a:rPr lang="zh-TW" altLang="zh-TW" sz="18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：</a:t>
            </a:r>
            <a:r>
              <a:rPr lang="en-US" altLang="zh-TW" sz="1800" b="1" u="sng" dirty="0">
                <a:solidFill>
                  <a:srgbClr val="C00000"/>
                </a:solidFill>
                <a:cs typeface="Times New Roman" panose="02020603050405020304" pitchFamily="18" charset="0"/>
                <a:hlinkClick r:id="rId3"/>
              </a:rPr>
              <a:t>Couleur</a:t>
            </a:r>
            <a:r>
              <a:rPr lang="en-US" altLang="zh-TW" sz="1800" b="1" u="sng" dirty="0">
                <a:solidFill>
                  <a:srgbClr val="C00000"/>
                </a:solidFill>
              </a:rPr>
              <a:t>, CC Licensed.</a:t>
            </a:r>
            <a:endParaRPr lang="zh-TW" altLang="zh-TW" sz="1800" dirty="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6146" name="Picture 2" descr="手表, 老的, 古董, 时间指示, 钟表, 钟, 小时, 分钟, 秒, 时间">
            <a:extLst>
              <a:ext uri="{FF2B5EF4-FFF2-40B4-BE49-F238E27FC236}">
                <a16:creationId xmlns:a16="http://schemas.microsoft.com/office/drawing/2014/main" id="{724590A4-98EA-AE4F-3047-AB4356CA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24" y="1676400"/>
            <a:ext cx="5940152" cy="39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80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E679B-7D22-F141-60FE-60394FA8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5">
            <a:extLst>
              <a:ext uri="{FF2B5EF4-FFF2-40B4-BE49-F238E27FC236}">
                <a16:creationId xmlns:a16="http://schemas.microsoft.com/office/drawing/2014/main" id="{3AA2568D-AF8B-D2DB-1010-738AA5B2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26CC9A-9791-4FE4-9990-4A72EED43ED2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49</a:t>
            </a:fld>
            <a:endParaRPr kumimoji="0" lang="zh-TW" altLang="en-US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2AD39BA-E783-63E0-3372-8C3A4D73B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32463"/>
            <a:ext cx="5111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latin typeface="Georgia" panose="02040502050405020303" pitchFamily="18" charset="0"/>
              </a:rPr>
              <a:t>Photo</a:t>
            </a:r>
            <a:r>
              <a:rPr lang="zh-TW" altLang="en-US" sz="1800" b="1" dirty="0">
                <a:latin typeface="Georgia" panose="02040502050405020303" pitchFamily="18" charset="0"/>
              </a:rPr>
              <a:t>：</a:t>
            </a:r>
            <a:r>
              <a:rPr lang="en-US" altLang="zh-TW" sz="1800" b="1" dirty="0" err="1">
                <a:latin typeface="Georgia" panose="02040502050405020303" pitchFamily="18" charset="0"/>
                <a:hlinkClick r:id="rId3"/>
              </a:rPr>
              <a:t>silviarita</a:t>
            </a:r>
            <a:r>
              <a:rPr lang="en-US" altLang="zh-TW" sz="1800" b="1" dirty="0">
                <a:latin typeface="Georgia" panose="02040502050405020303" pitchFamily="18" charset="0"/>
              </a:rPr>
              <a:t>, CC Licensed.</a:t>
            </a:r>
            <a:endParaRPr lang="zh-TW" altLang="en-US" sz="1800" b="1" dirty="0">
              <a:latin typeface="Georgia" panose="02040502050405020303" pitchFamily="18" charset="0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E640718A-3447-43EA-0ECE-5E51FFDA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F5E83A0B-6E89-3BB4-9065-2022C8AF4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62" y="1175427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獎勵的拿捏與取捨</a:t>
            </a:r>
          </a:p>
        </p:txBody>
      </p:sp>
      <p:sp>
        <p:nvSpPr>
          <p:cNvPr id="1843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7029B3A5-9051-A0AA-345A-10E209311C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843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EF245BD4-1E29-FC3C-D523-C3495F3F6F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844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4C66E2B3-D862-34DD-47BF-8CF86FACDA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844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217A7635-DD8E-D684-F976-9C792C7728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844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E3096D6E-9C7A-05CE-F3AB-D6575494F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844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FD209B79-BFDD-13D1-EB7D-274EF71453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844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1A8B9DDC-DDC4-48B4-7F28-31A6807D1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1266" name="Picture 2" descr="巧克力, 品种, 糖, 坚果, 巧克力打破, 板, 甜度, 可可, 灵魂的食物">
            <a:extLst>
              <a:ext uri="{FF2B5EF4-FFF2-40B4-BE49-F238E27FC236}">
                <a16:creationId xmlns:a16="http://schemas.microsoft.com/office/drawing/2014/main" id="{80D1ECD3-D89A-E641-08A0-43938D04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79" y="2033433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0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>
            <a:extLst>
              <a:ext uri="{FF2B5EF4-FFF2-40B4-BE49-F238E27FC236}">
                <a16:creationId xmlns:a16="http://schemas.microsoft.com/office/drawing/2014/main" id="{AA0D8E07-57E7-4227-9E5A-78021B75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97B2CCC-222D-4D51-9C4E-F2B94CA5AF3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kumimoji="0" lang="zh-TW" altLang="en-US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7D7ACF-0473-482C-98B6-98E5E2BAF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9700" y="152400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br>
              <a:rPr lang="en-US" altLang="zh-TW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特殊教育的預防觀念</a:t>
            </a:r>
            <a:endParaRPr lang="zh-TW" altLang="en-US" sz="4000" dirty="0">
              <a:latin typeface="Georgia" pitchFamily="18" charset="0"/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90B4D1E-8299-4617-8175-B62DD0765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/>
          </a:p>
        </p:txBody>
      </p:sp>
      <p:sp>
        <p:nvSpPr>
          <p:cNvPr id="6149" name="矩形 6">
            <a:extLst>
              <a:ext uri="{FF2B5EF4-FFF2-40B4-BE49-F238E27FC236}">
                <a16:creationId xmlns:a16="http://schemas.microsoft.com/office/drawing/2014/main" id="{0ACBA440-C857-499D-A31D-C23F5BBF9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589588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</a:rPr>
              <a:t>Photo</a:t>
            </a:r>
            <a:r>
              <a:rPr lang="zh-TW" altLang="en-US" sz="1800" b="1">
                <a:solidFill>
                  <a:srgbClr val="FF0000"/>
                </a:solidFill>
              </a:rPr>
              <a:t>：</a:t>
            </a:r>
            <a:r>
              <a:rPr lang="en-US" altLang="zh-TW" sz="1800" b="1">
                <a:solidFill>
                  <a:srgbClr val="FF0000"/>
                </a:solidFill>
                <a:hlinkClick r:id="rId3"/>
              </a:rPr>
              <a:t>DKunert</a:t>
            </a:r>
            <a:r>
              <a:rPr lang="en-US" altLang="zh-TW" sz="1800" b="1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6150" name="Picture 2" descr="Psychology, Subconscious Mind, Perception, Personality">
            <a:extLst>
              <a:ext uri="{FF2B5EF4-FFF2-40B4-BE49-F238E27FC236}">
                <a16:creationId xmlns:a16="http://schemas.microsoft.com/office/drawing/2014/main" id="{C5E132A9-9BDF-4AF0-A91D-A6781904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962150"/>
            <a:ext cx="32924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600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編號版面配置區 5">
            <a:extLst>
              <a:ext uri="{FF2B5EF4-FFF2-40B4-BE49-F238E27FC236}">
                <a16:creationId xmlns:a16="http://schemas.microsoft.com/office/drawing/2014/main" id="{2C5D7562-4F1F-4993-8438-ED4BCAE7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0917999-4162-4F13-A791-4AD3697D54EA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50</a:t>
            </a:fld>
            <a:endParaRPr kumimoji="0" lang="zh-TW" altLang="en-US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31260B8-CE84-4B6C-AFD4-2BB86830C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5338763"/>
            <a:ext cx="3344863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rawpixel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12B83BD-8F85-4976-9F59-DBFC209B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823" y="1039813"/>
            <a:ext cx="3467616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好行為的建立</a:t>
            </a:r>
            <a:endParaRPr lang="zh-TW" altLang="en-US" sz="4000" b="1" u="sng" dirty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90117" name="Picture 7" descr="Calm, Freedom, Location, Relax, Transportation, Travel">
            <a:extLst>
              <a:ext uri="{FF2B5EF4-FFF2-40B4-BE49-F238E27FC236}">
                <a16:creationId xmlns:a16="http://schemas.microsoft.com/office/drawing/2014/main" id="{8C089C41-6D2F-4388-9052-C476F324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1989138"/>
            <a:ext cx="430371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345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 txBox="1">
            <a:spLocks noGrp="1"/>
          </p:cNvSpPr>
          <p:nvPr>
            <p:ph type="sldNum" idx="12"/>
          </p:nvPr>
        </p:nvSpPr>
        <p:spPr>
          <a:xfrm>
            <a:off x="7239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2700338" y="5724525"/>
            <a:ext cx="51117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Photo：</a:t>
            </a:r>
            <a:r>
              <a:rPr lang="zh-TW" sz="18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Alexis</a:t>
            </a:r>
            <a:r>
              <a:rPr lang="zh-TW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CC Licensed.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None/>
            </a:pPr>
            <a:endParaRPr sz="4000" b="1" i="0" u="sng" strike="noStrike" cap="none">
              <a:solidFill>
                <a:srgbClr val="0000FF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692275" y="549275"/>
            <a:ext cx="702627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1" u="none" strike="noStrike" cap="non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§</a:t>
            </a:r>
            <a:r>
              <a:rPr lang="zh-TW" sz="4000" b="1" i="1" u="none" strike="noStrike" cap="none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對立反抗想要說的事</a:t>
            </a:r>
            <a:endParaRPr/>
          </a:p>
        </p:txBody>
      </p:sp>
      <p:sp>
        <p:nvSpPr>
          <p:cNvPr id="319" name="Google Shape;319;p19" descr="http://mamapundit.com/wp-content/uploads/2012/03/baby-face.jpg"/>
          <p:cNvSpPr/>
          <p:nvPr/>
        </p:nvSpPr>
        <p:spPr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19" descr="http://mamapundit.com/wp-content/uploads/2012/03/baby-face.jpg"/>
          <p:cNvSpPr/>
          <p:nvPr/>
        </p:nvSpPr>
        <p:spPr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19" descr="http://mamapundit.com/wp-content/uploads/2012/03/baby-face.jpg"/>
          <p:cNvSpPr/>
          <p:nvPr/>
        </p:nvSpPr>
        <p:spPr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19" descr="http://mamapundit.com/wp-content/uploads/2012/03/baby-face.jpg"/>
          <p:cNvSpPr/>
          <p:nvPr/>
        </p:nvSpPr>
        <p:spPr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19" descr="http://www.todays-mommy-baby-toddler-guide.com/images/dreamstime_9634988.jpg"/>
          <p:cNvSpPr/>
          <p:nvPr/>
        </p:nvSpPr>
        <p:spPr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19" descr="http://mamapundit.com/wp-content/uploads/2012/03/baby-face.jpg"/>
          <p:cNvSpPr/>
          <p:nvPr/>
        </p:nvSpPr>
        <p:spPr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19" descr="http://mamapundit.com/wp-content/uploads/2012/03/baby-face.jpg"/>
          <p:cNvSpPr/>
          <p:nvPr/>
        </p:nvSpPr>
        <p:spPr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6" name="Google Shape;326;p19" descr="å­äº, ç¼©æ¾, å½±å, åºå, æ¤æ, å§å£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1413" y="1457325"/>
            <a:ext cx="5976937" cy="398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974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5">
            <a:extLst>
              <a:ext uri="{FF2B5EF4-FFF2-40B4-BE49-F238E27FC236}">
                <a16:creationId xmlns:a16="http://schemas.microsoft.com/office/drawing/2014/main" id="{B9E848F5-73AD-42B2-931D-C77D2C26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D2949E3-68B1-4951-BAF0-C3D3A636BAC0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52</a:t>
            </a:fld>
            <a:endParaRPr kumimoji="0" lang="zh-TW" altLang="en-US" sz="1400"/>
          </a:p>
        </p:txBody>
      </p:sp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E4C14447-628C-4DC8-92A2-84B6EB301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138" y="598488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關係出現裂痕 </a:t>
            </a:r>
          </a:p>
        </p:txBody>
      </p:sp>
      <p:sp>
        <p:nvSpPr>
          <p:cNvPr id="59396" name="Rectangle 1027">
            <a:extLst>
              <a:ext uri="{FF2B5EF4-FFF2-40B4-BE49-F238E27FC236}">
                <a16:creationId xmlns:a16="http://schemas.microsoft.com/office/drawing/2014/main" id="{CAB2B690-446C-43C6-9B17-A9BC5BB8B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zh-TW" altLang="zh-TW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BA3227-8921-432A-BAF4-FC927A2CC305}"/>
              </a:ext>
            </a:extLst>
          </p:cNvPr>
          <p:cNvSpPr/>
          <p:nvPr/>
        </p:nvSpPr>
        <p:spPr>
          <a:xfrm>
            <a:off x="3446463" y="5318125"/>
            <a:ext cx="37925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altLang="zh-TW" sz="1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zh-TW" altLang="zh-TW" sz="1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en-US" altLang="zh-TW" sz="1800" b="1" kern="100" dirty="0" err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SarahRichterArt</a:t>
            </a:r>
            <a:r>
              <a:rPr lang="en-US" altLang="zh-TW" sz="1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CC Licensed.</a:t>
            </a:r>
            <a:endParaRPr lang="zh-TW" altLang="zh-TW" sz="1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9398" name="Picture 2" descr="çº¸, åä¸é», å¼æ¾çº¸, é¥±åæ§æ®, å¤å¶ç©ºé´, Rip, è£çº¹, ææ¬æ¡ä¸­, å¼å¹, é¢è§, èæ¯, å­¤ç«">
            <a:extLst>
              <a:ext uri="{FF2B5EF4-FFF2-40B4-BE49-F238E27FC236}">
                <a16:creationId xmlns:a16="http://schemas.microsoft.com/office/drawing/2014/main" id="{82AA378B-BFAD-489B-872F-896B84CE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828800"/>
            <a:ext cx="43973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584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5">
            <a:extLst>
              <a:ext uri="{FF2B5EF4-FFF2-40B4-BE49-F238E27FC236}">
                <a16:creationId xmlns:a16="http://schemas.microsoft.com/office/drawing/2014/main" id="{5B6C2AAC-839A-0070-0F11-9C23231D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90CA5AB-690A-48D4-BFC8-BAC243023698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53</a:t>
            </a:fld>
            <a:endParaRPr kumimoji="0" lang="zh-TW" altLang="en-US" sz="1400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7A56A6A-8362-AE41-0562-BB5CBBC15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876" y="5445125"/>
            <a:ext cx="3063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/>
              <a:t>Photo</a:t>
            </a:r>
            <a:r>
              <a:rPr lang="zh-TW" altLang="en-US" sz="1800" b="1" u="sng" dirty="0"/>
              <a:t>：</a:t>
            </a:r>
            <a:r>
              <a:rPr lang="en-US" altLang="zh-TW" sz="1800" b="1" u="sng" dirty="0" err="1">
                <a:hlinkClick r:id="rId3"/>
              </a:rPr>
              <a:t>geralt</a:t>
            </a:r>
            <a:r>
              <a:rPr lang="en-US" altLang="zh-TW" sz="18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altLang="zh-TW" sz="1800" b="1" u="sng" dirty="0"/>
              <a:t> CC Licensed.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CFA4ED8-4342-4BBC-8865-860A87D1C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764705"/>
            <a:ext cx="5184576" cy="47089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留意孩子的掌控行為 </a:t>
            </a:r>
            <a:endParaRPr lang="zh-TW" altLang="en-US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  <a:p>
            <a:pPr eaLnBrk="1" hangingPunct="1">
              <a:defRPr/>
            </a:pPr>
            <a:endParaRPr lang="zh-TW" altLang="en-US" sz="4400" b="1" i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zh-TW" altLang="en-US" sz="4400" b="1" i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zh-TW" altLang="en-US" sz="4400" b="1" i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zh-TW" altLang="en-US" sz="4400" b="1" i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zh-TW" altLang="en-US" sz="4400" b="1" i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zh-TW" altLang="en-US" sz="4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1202" name="Picture 2" descr="笔记本电脑, 笔记本, 手, 写, 扩张, 计算机, 技术, 商业, 工作场所">
            <a:extLst>
              <a:ext uri="{FF2B5EF4-FFF2-40B4-BE49-F238E27FC236}">
                <a16:creationId xmlns:a16="http://schemas.microsoft.com/office/drawing/2014/main" id="{2F235068-3881-C28E-B2F5-F1A7341F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4360863" cy="29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7D2C306C-DE37-4042-8106-7BB2C87A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A3C4D4D-09D3-4CD0-A0E6-A5A47FEE22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54</a:t>
            </a:fld>
            <a:endParaRPr kumimoji="0" lang="zh-TW" altLang="en-US" sz="14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94022C7-BF02-4601-AE37-0A35D145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19F509-9E51-48CB-9127-6A9F0B925320}"/>
              </a:ext>
            </a:extLst>
          </p:cNvPr>
          <p:cNvSpPr txBox="1"/>
          <p:nvPr/>
        </p:nvSpPr>
        <p:spPr>
          <a:xfrm>
            <a:off x="250825" y="3429000"/>
            <a:ext cx="43926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zh-TW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zh-TW" alt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341" name="矩形 9">
            <a:extLst>
              <a:ext uri="{FF2B5EF4-FFF2-40B4-BE49-F238E27FC236}">
                <a16:creationId xmlns:a16="http://schemas.microsoft.com/office/drawing/2014/main" id="{C42B4869-A330-45E2-B1C0-3AB98D6F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5746750"/>
            <a:ext cx="392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B51996B-7A3E-4C00-BE57-93801D613AF6}"/>
              </a:ext>
            </a:extLst>
          </p:cNvPr>
          <p:cNvSpPr/>
          <p:nvPr/>
        </p:nvSpPr>
        <p:spPr>
          <a:xfrm>
            <a:off x="3595430" y="741362"/>
            <a:ext cx="3467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留意情緒勒索</a:t>
            </a:r>
          </a:p>
        </p:txBody>
      </p:sp>
      <p:pic>
        <p:nvPicPr>
          <p:cNvPr id="14343" name="Picture 2" descr="Girl, Sad, Chair, Sit, Thoughtful, Anime, View, Figure">
            <a:extLst>
              <a:ext uri="{FF2B5EF4-FFF2-40B4-BE49-F238E27FC236}">
                <a16:creationId xmlns:a16="http://schemas.microsoft.com/office/drawing/2014/main" id="{AE423EC5-5F66-4D8B-BC74-BD82EA7C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22450"/>
            <a:ext cx="454025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>
            <a:extLst>
              <a:ext uri="{FF2B5EF4-FFF2-40B4-BE49-F238E27FC236}">
                <a16:creationId xmlns:a16="http://schemas.microsoft.com/office/drawing/2014/main" id="{300CCAA5-156D-459A-A004-0835A4F0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84D498B-7364-4204-935D-77B3DCBBEF1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55</a:t>
            </a:fld>
            <a:endParaRPr kumimoji="0" lang="zh-TW" altLang="en-US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293B726-174A-47E8-B7A3-38D60FABD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 dirty="0">
                <a:latin typeface="Georgia" panose="02040502050405020303" pitchFamily="18" charset="0"/>
              </a:rPr>
              <a:t>Photo</a:t>
            </a:r>
            <a:r>
              <a:rPr lang="zh-TW" altLang="en-US" sz="1400" b="1" dirty="0">
                <a:latin typeface="Georgia" panose="02040502050405020303" pitchFamily="18" charset="0"/>
              </a:rPr>
              <a:t>：</a:t>
            </a:r>
            <a:r>
              <a:rPr lang="en-US" altLang="zh-TW" sz="1400" b="1" dirty="0">
                <a:latin typeface="Georgia" panose="02040502050405020303" pitchFamily="18" charset="0"/>
                <a:hlinkClick r:id="rId3"/>
              </a:rPr>
              <a:t>Anemone123</a:t>
            </a:r>
            <a:r>
              <a:rPr lang="en-US" altLang="zh-TW" sz="1400" b="1" dirty="0">
                <a:latin typeface="Georgia" panose="02040502050405020303" pitchFamily="18" charset="0"/>
              </a:rPr>
              <a:t>, CC Licensed.</a:t>
            </a: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CE210A42-4D62-4F51-BD33-8FE89B06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898F2200-29A3-409C-8605-6839BAAE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053" y="798013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避免掉入爭辯陷阱</a:t>
            </a:r>
          </a:p>
        </p:txBody>
      </p:sp>
      <p:sp>
        <p:nvSpPr>
          <p:cNvPr id="12294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7AF78A5B-EADA-4637-B754-E0C1420A2A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5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42C24772-F05B-4FD5-A942-AC207031D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6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25337C81-0067-4B9F-AB90-753C502EFB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7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843EDE04-DDC0-414B-9DA2-52EBEFB071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8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8972D24A-D6F2-4653-8626-8B5FD8094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9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D1473844-661B-44F3-97F1-EEE578D1CD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300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0B7C4205-79A3-4959-B486-92ADA2EB1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050" name="Picture 2" descr="看法, 秘密, 身份, 未知, 好奇心, 隐, 蓝眼睛, 不清楚, 激烈的视线">
            <a:extLst>
              <a:ext uri="{FF2B5EF4-FFF2-40B4-BE49-F238E27FC236}">
                <a16:creationId xmlns:a16="http://schemas.microsoft.com/office/drawing/2014/main" id="{3DE4A412-EC73-7FA5-5ADB-F98BAB38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63" y="1908693"/>
            <a:ext cx="5166456" cy="34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25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56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en-US" sz="1800" b="1" dirty="0"/>
              <a:t>：</a:t>
            </a:r>
            <a:r>
              <a:rPr lang="en-US" altLang="zh-TW" sz="1800" b="1" dirty="0" err="1">
                <a:hlinkClick r:id="rId3"/>
              </a:rPr>
              <a:t>Pexels</a:t>
            </a:r>
            <a:r>
              <a:rPr lang="en-US" altLang="zh-TW" sz="1800" b="1" dirty="0"/>
              <a:t>, CC Licensed.</a:t>
            </a: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844973"/>
            <a:ext cx="702627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新細明體" panose="02020500000000000000" pitchFamily="18" charset="-120"/>
                <a:cs typeface="+mn-cs"/>
              </a:rPr>
              <a:t>§</a:t>
            </a:r>
            <a:r>
              <a:rPr kumimoji="1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新細明體" panose="02020500000000000000" pitchFamily="18" charset="-120"/>
                <a:cs typeface="+mn-cs"/>
              </a:rPr>
              <a:t>面對學生的激怒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5E5330D-ABDC-5DD2-6135-E0D22F748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13" y="1876111"/>
            <a:ext cx="5364088" cy="35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31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E614-4114-14B3-E31A-E6A33C2ED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5">
            <a:extLst>
              <a:ext uri="{FF2B5EF4-FFF2-40B4-BE49-F238E27FC236}">
                <a16:creationId xmlns:a16="http://schemas.microsoft.com/office/drawing/2014/main" id="{9B0576B4-1F79-7FE1-E1F1-8C48022C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0A906A2-E7F4-4ECF-88D3-565665B18D5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57</a:t>
            </a:fld>
            <a:endParaRPr kumimoji="0" lang="zh-TW" altLang="en-US" sz="1400"/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BBBDD165-5A63-2F24-E807-0A258D7B4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692150"/>
            <a:ext cx="7543800" cy="1143000"/>
          </a:xfrm>
        </p:spPr>
        <p:txBody>
          <a:bodyPr/>
          <a:lstStyle/>
          <a:p>
            <a:pPr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別害了學務處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?!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24581" name="矩形 5">
            <a:extLst>
              <a:ext uri="{FF2B5EF4-FFF2-40B4-BE49-F238E27FC236}">
                <a16:creationId xmlns:a16="http://schemas.microsoft.com/office/drawing/2014/main" id="{53427597-7500-4B2B-CB3B-DD7143A3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32463"/>
            <a:ext cx="5256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</a:rPr>
              <a:t>Photo</a:t>
            </a:r>
            <a:r>
              <a:rPr lang="zh-TW" altLang="en-US" sz="1800" b="1" dirty="0">
                <a:solidFill>
                  <a:srgbClr val="FF0000"/>
                </a:solidFill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hlinkClick r:id="rId3"/>
              </a:rPr>
              <a:t>Vika_Glitter</a:t>
            </a:r>
            <a:r>
              <a:rPr lang="en-US" altLang="zh-TW" sz="1800" b="1" dirty="0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6146" name="Picture 2" descr="情绪, 眼镜, 视线, 震惊, 不信任, 的问题, 讽刺, 视力差的, 近视">
            <a:extLst>
              <a:ext uri="{FF2B5EF4-FFF2-40B4-BE49-F238E27FC236}">
                <a16:creationId xmlns:a16="http://schemas.microsoft.com/office/drawing/2014/main" id="{C200955D-CCA2-EEE8-7B1F-6E9494E9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40" y="2075452"/>
            <a:ext cx="5059660" cy="33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19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5">
            <a:extLst>
              <a:ext uri="{FF2B5EF4-FFF2-40B4-BE49-F238E27FC236}">
                <a16:creationId xmlns:a16="http://schemas.microsoft.com/office/drawing/2014/main" id="{576F328F-034C-44B8-B6E6-EA85768C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F99E9DD-5179-47FB-A790-7E9ADA0FD745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58</a:t>
            </a:fld>
            <a:endParaRPr kumimoji="0" lang="zh-TW" altLang="en-US" sz="140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E7CAFFA-402C-48A8-87F0-DB306DC45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019175"/>
            <a:ext cx="7620000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處理的時間點</a:t>
            </a:r>
          </a:p>
        </p:txBody>
      </p:sp>
      <p:sp>
        <p:nvSpPr>
          <p:cNvPr id="63492" name="矩形 6">
            <a:extLst>
              <a:ext uri="{FF2B5EF4-FFF2-40B4-BE49-F238E27FC236}">
                <a16:creationId xmlns:a16="http://schemas.microsoft.com/office/drawing/2014/main" id="{85A51BE8-04DA-4029-B83A-882AA552A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021388"/>
            <a:ext cx="480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400" b="1">
                <a:solidFill>
                  <a:srgbClr val="FF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Photo</a:t>
            </a:r>
            <a:r>
              <a:rPr lang="zh-TW" altLang="en-US" sz="1400" b="1">
                <a:solidFill>
                  <a:srgbClr val="FF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：</a:t>
            </a:r>
            <a:r>
              <a:rPr lang="en-US" altLang="zh-TW" sz="1400" b="1">
                <a:hlinkClick r:id="rId3"/>
              </a:rPr>
              <a:t>StockSnap</a:t>
            </a:r>
            <a:r>
              <a:rPr lang="en-US" altLang="zh-TW" sz="1400" b="1">
                <a:solidFill>
                  <a:srgbClr val="FF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, CC Licensed.</a:t>
            </a:r>
          </a:p>
        </p:txBody>
      </p:sp>
      <p:pic>
        <p:nvPicPr>
          <p:cNvPr id="63493" name="Picture 4" descr="å¥³å­©, å¥³å­, å·¥ä½, åå¬å®¤, ä¸å¡, åæ, è®¾è®¡, åä½, éè¯», ä¹¦, è£æ½¢, åå¬æ¡, ç½">
            <a:extLst>
              <a:ext uri="{FF2B5EF4-FFF2-40B4-BE49-F238E27FC236}">
                <a16:creationId xmlns:a16="http://schemas.microsoft.com/office/drawing/2014/main" id="{975B9D76-751C-4D07-ADCE-B7BDB4CC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2097088"/>
            <a:ext cx="532923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601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編號版面配置區 5">
            <a:extLst>
              <a:ext uri="{FF2B5EF4-FFF2-40B4-BE49-F238E27FC236}">
                <a16:creationId xmlns:a16="http://schemas.microsoft.com/office/drawing/2014/main" id="{2FC9A356-7718-4006-AFD5-3DABE569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E5D6ADC-371C-4EFE-B5C3-A1C9234EE950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59</a:t>
            </a:fld>
            <a:endParaRPr kumimoji="0" lang="zh-TW" altLang="en-US" sz="1400"/>
          </a:p>
        </p:txBody>
      </p:sp>
      <p:sp>
        <p:nvSpPr>
          <p:cNvPr id="45059" name="Rectangle 3074">
            <a:extLst>
              <a:ext uri="{FF2B5EF4-FFF2-40B4-BE49-F238E27FC236}">
                <a16:creationId xmlns:a16="http://schemas.microsoft.com/office/drawing/2014/main" id="{2ACD8F82-100F-4935-B79E-02D8EF647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9221" name="Rectangle 3076">
            <a:extLst>
              <a:ext uri="{FF2B5EF4-FFF2-40B4-BE49-F238E27FC236}">
                <a16:creationId xmlns:a16="http://schemas.microsoft.com/office/drawing/2014/main" id="{F2EF1C7E-1E7F-4092-A684-C64E04D1F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765175"/>
            <a:ext cx="5616575" cy="144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黑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白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臉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選擇性配合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</a:t>
            </a:r>
            <a:endParaRPr lang="zh-TW" alt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5061" name="矩形 7">
            <a:extLst>
              <a:ext uri="{FF2B5EF4-FFF2-40B4-BE49-F238E27FC236}">
                <a16:creationId xmlns:a16="http://schemas.microsoft.com/office/drawing/2014/main" id="{44269FF7-005E-4FF2-BCA8-B5D5DEF14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6165850"/>
            <a:ext cx="5327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</a:rPr>
              <a:t>Photo</a:t>
            </a:r>
            <a:r>
              <a:rPr lang="zh-TW" altLang="en-US" sz="1600" b="1">
                <a:solidFill>
                  <a:srgbClr val="FF0000"/>
                </a:solidFill>
              </a:rPr>
              <a:t>：</a:t>
            </a:r>
            <a:r>
              <a:rPr lang="en-US" altLang="zh-TW" sz="1600" b="1">
                <a:hlinkClick r:id="rId3"/>
              </a:rPr>
              <a:t>TheDigitalArtist</a:t>
            </a:r>
            <a:r>
              <a:rPr lang="en-US" altLang="zh-TW" sz="1600" b="1">
                <a:solidFill>
                  <a:srgbClr val="FF0000"/>
                </a:solidFill>
              </a:rPr>
              <a:t>, CC Licensed.</a:t>
            </a:r>
            <a:endParaRPr lang="zh-TW" altLang="en-US" sz="1600" b="1">
              <a:solidFill>
                <a:srgbClr val="FF0000"/>
              </a:solidFill>
            </a:endParaRPr>
          </a:p>
        </p:txBody>
      </p:sp>
      <p:pic>
        <p:nvPicPr>
          <p:cNvPr id="45062" name="Picture 8" descr="åºå, ç¦è, æé, ä¸å¿«ä¹, æå¿, é®é¢, éé·">
            <a:extLst>
              <a:ext uri="{FF2B5EF4-FFF2-40B4-BE49-F238E27FC236}">
                <a16:creationId xmlns:a16="http://schemas.microsoft.com/office/drawing/2014/main" id="{7B0A4306-F585-40CE-AF3D-D050D91DC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274888"/>
            <a:ext cx="52927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D5EDA-6DBA-43B2-36E5-09669C3F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5">
            <a:extLst>
              <a:ext uri="{FF2B5EF4-FFF2-40B4-BE49-F238E27FC236}">
                <a16:creationId xmlns:a16="http://schemas.microsoft.com/office/drawing/2014/main" id="{613B3604-34C9-1F51-9959-9E2C1F9F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3D6107F-8DFB-4364-91EB-A13C483143EF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4B74C49B-E675-7F43-12E6-D693A1EEE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549275"/>
            <a:ext cx="7162800" cy="1905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C0000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不要再打地鼠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  <a:endParaRPr lang="en-US" altLang="zh-TW" sz="4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5604" name="矩形 4">
            <a:extLst>
              <a:ext uri="{FF2B5EF4-FFF2-40B4-BE49-F238E27FC236}">
                <a16:creationId xmlns:a16="http://schemas.microsoft.com/office/drawing/2014/main" id="{C325CE79-38B2-821E-7F0C-E78A8F4AD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SteveCrowhurst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地松鼠, 地鼠, 可爱的, 原来的工作, 动物, 啮齿动物, 自然, 棕色">
            <a:extLst>
              <a:ext uri="{FF2B5EF4-FFF2-40B4-BE49-F238E27FC236}">
                <a16:creationId xmlns:a16="http://schemas.microsoft.com/office/drawing/2014/main" id="{C03B7E65-5A65-76B8-F915-15FB51EF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41" y="1922248"/>
            <a:ext cx="5868144" cy="38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06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編號版面配置區 5">
            <a:extLst>
              <a:ext uri="{FF2B5EF4-FFF2-40B4-BE49-F238E27FC236}">
                <a16:creationId xmlns:a16="http://schemas.microsoft.com/office/drawing/2014/main" id="{FE3779EA-30AB-44B9-8BA1-6D39EA62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3CD4224-CF5D-44D1-B8BB-FDC437AF4E79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60</a:t>
            </a:fld>
            <a:endParaRPr kumimoji="0" lang="zh-TW" altLang="en-US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4B8776F9-64B4-45D6-B523-67DB639CF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998D4E0E-91BD-4714-ADFF-C610893EF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B346C7FA-7532-4546-9C10-D51C8E447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5618163"/>
            <a:ext cx="4125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>
                <a:hlinkClick r:id="rId3"/>
              </a:rPr>
              <a:t>TheVirtualDenise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CDD9316-B6A5-41EA-862F-AE5CB5A14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896938"/>
            <a:ext cx="6335712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賞識孩子的美好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6759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E9CEA161-E45F-49EF-9E30-B7E27A12D2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759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671A931B-C455-4FC3-A381-009FBCADF4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67593" name="圖片 2">
            <a:extLst>
              <a:ext uri="{FF2B5EF4-FFF2-40B4-BE49-F238E27FC236}">
                <a16:creationId xmlns:a16="http://schemas.microsoft.com/office/drawing/2014/main" id="{806B77DC-EA56-486C-9581-A8B561C5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35163"/>
            <a:ext cx="504666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8498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FF575-088D-BCE3-4EA7-C16F8A8F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>
            <a:extLst>
              <a:ext uri="{FF2B5EF4-FFF2-40B4-BE49-F238E27FC236}">
                <a16:creationId xmlns:a16="http://schemas.microsoft.com/office/drawing/2014/main" id="{F4E20ADB-2014-E4A8-D5F6-88760558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84D498B-7364-4204-935D-77B3DCBBEF1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61</a:t>
            </a:fld>
            <a:endParaRPr kumimoji="0" lang="zh-TW" altLang="en-US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A3A22F0-3D83-554E-F3C5-CD1B08EAD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 dirty="0">
                <a:latin typeface="Georgia" panose="02040502050405020303" pitchFamily="18" charset="0"/>
              </a:rPr>
              <a:t>Photo</a:t>
            </a:r>
            <a:r>
              <a:rPr lang="zh-TW" altLang="en-US" sz="1400" b="1" dirty="0">
                <a:latin typeface="Georgia" panose="02040502050405020303" pitchFamily="18" charset="0"/>
              </a:rPr>
              <a:t>：</a:t>
            </a:r>
            <a:r>
              <a:rPr lang="en-US" altLang="zh-TW" sz="1400" b="1" dirty="0" err="1">
                <a:latin typeface="Georgia" panose="02040502050405020303" pitchFamily="18" charset="0"/>
                <a:hlinkClick r:id="rId3"/>
              </a:rPr>
              <a:t>digaita</a:t>
            </a:r>
            <a:r>
              <a:rPr lang="en-US" altLang="zh-TW" sz="1400" b="1" dirty="0">
                <a:latin typeface="Georgia" panose="02040502050405020303" pitchFamily="18" charset="0"/>
              </a:rPr>
              <a:t>, CC Licensed.</a:t>
            </a: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1375F9D-1E8E-78BF-00E5-698E77678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A0325276-D27B-7717-1D28-32B3D1041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053" y="798013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關係的修復與維繫動機</a:t>
            </a:r>
          </a:p>
        </p:txBody>
      </p:sp>
      <p:sp>
        <p:nvSpPr>
          <p:cNvPr id="12294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8EF38A84-AA9F-2F4D-11DF-DBB96C210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5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776E46C-03F7-FE6A-75C0-CCDC613B4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6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098248EA-46CD-F1DC-F26D-DF885CFBB8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7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D04033AB-1DDC-733C-FFD4-DD756E0615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8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6CABF4A8-5DC4-C053-17F3-EF97B661EF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9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86551588-BD1E-BC3C-9392-B81DFD4D3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300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F4C93A0E-6875-2696-39AF-C00CB89321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8194" name="Picture 2" descr="年轻, 青少年, 滑板, 模型, 乐趣, 笑话, 幼稚, 孩子, 运动, 女孩">
            <a:extLst>
              <a:ext uri="{FF2B5EF4-FFF2-40B4-BE49-F238E27FC236}">
                <a16:creationId xmlns:a16="http://schemas.microsoft.com/office/drawing/2014/main" id="{D5DE0F0E-C4CE-8D1C-8F33-205AB9B5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53" y="1618713"/>
            <a:ext cx="5580112" cy="37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10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7229C-E4EB-6B72-15B2-923EE496A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編號版面配置區 5">
            <a:extLst>
              <a:ext uri="{FF2B5EF4-FFF2-40B4-BE49-F238E27FC236}">
                <a16:creationId xmlns:a16="http://schemas.microsoft.com/office/drawing/2014/main" id="{A6D030B5-98DA-E133-B78E-1CA7BC5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3CD4224-CF5D-44D1-B8BB-FDC437AF4E79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62</a:t>
            </a:fld>
            <a:endParaRPr kumimoji="0" lang="zh-TW" altLang="en-US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F3C78060-A40E-A768-5B03-C0A51D6CD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CAACBB8D-138D-72C6-2F57-E48150FD6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 dirty="0"/>
              <a:t> </a:t>
            </a:r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1C61B9B5-8EC5-EB16-B4C6-D6E5ABCAF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546" y="587906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Pexels</a:t>
            </a:r>
            <a:r>
              <a:rPr lang="en-US" altLang="zh-TW" sz="1800" b="1" u="sng" dirty="0">
                <a:solidFill>
                  <a:srgbClr val="FF3300"/>
                </a:solidFill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50FD2E8-3E48-94B7-012B-8BAC2CA58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755" y="1090881"/>
            <a:ext cx="6335712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槓桿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關係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彼此的事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6759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0269D17-31B3-53DD-87B7-728F7815C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759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47CFE0F0-B828-C03A-41E8-BA67ECFD9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026" name="Picture 2" descr="食物, 蛋, 叉子">
            <a:extLst>
              <a:ext uri="{FF2B5EF4-FFF2-40B4-BE49-F238E27FC236}">
                <a16:creationId xmlns:a16="http://schemas.microsoft.com/office/drawing/2014/main" id="{3574DD37-A0E6-8742-8DBB-7F5FBB9D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92" y="2138502"/>
            <a:ext cx="2825353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383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C53851E8-200C-4DAF-825D-22B8EA81AD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50000"/>
              </a:spcBef>
              <a:spcAft>
                <a:spcPct val="0"/>
              </a:spcAft>
              <a:defRPr kumimoji="0" sz="1400" kern="1200">
                <a:solidFill>
                  <a:srgbClr val="EAEAEA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  <a:defRPr/>
            </a:pPr>
            <a:fld id="{38279566-B31A-4B3D-B2C9-210CCF2B7A97}" type="slidenum">
              <a:rPr lang="zh-TW" altLang="en-US" smtClean="0"/>
              <a:pPr>
                <a:spcBef>
                  <a:spcPct val="50000"/>
                </a:spcBef>
                <a:buClrTx/>
                <a:buFontTx/>
                <a:buNone/>
                <a:defRPr/>
              </a:pPr>
              <a:t>63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FF2B9905-C3D5-4374-B005-87753CBCDA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38400" y="1981200"/>
            <a:ext cx="6400800" cy="3352800"/>
          </a:xfrm>
        </p:spPr>
        <p:txBody>
          <a:bodyPr/>
          <a:lstStyle/>
          <a:p>
            <a:pPr eaLnBrk="1" hangingPunct="1"/>
            <a:r>
              <a:rPr lang="zh-TW" altLang="en-US" sz="4000" b="1" u="sng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王意中臨床心理師</a:t>
            </a:r>
            <a:br>
              <a:rPr lang="zh-TW" altLang="en-US" sz="4000" b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</a:br>
            <a:r>
              <a:rPr lang="zh-TW" altLang="en-US" sz="2800" b="1">
                <a:solidFill>
                  <a:srgbClr val="0000FF"/>
                </a:solidFill>
                <a:effectLst/>
                <a:latin typeface="Georgia" panose="02040502050405020303" pitchFamily="18" charset="0"/>
              </a:rPr>
              <a:t>(臨床心理師證書:心理字第 </a:t>
            </a:r>
            <a:r>
              <a:rPr lang="zh-TW" altLang="en-US" sz="2800" b="1">
                <a:solidFill>
                  <a:srgbClr val="FF3300"/>
                </a:solidFill>
                <a:effectLst/>
                <a:latin typeface="Georgia" panose="02040502050405020303" pitchFamily="18" charset="0"/>
              </a:rPr>
              <a:t>000248 </a:t>
            </a:r>
            <a:r>
              <a:rPr lang="zh-TW" altLang="en-US" sz="2800" b="1">
                <a:solidFill>
                  <a:srgbClr val="0000FF"/>
                </a:solidFill>
                <a:effectLst/>
                <a:latin typeface="Georgia" panose="02040502050405020303" pitchFamily="18" charset="0"/>
              </a:rPr>
              <a:t>號)</a:t>
            </a:r>
            <a:br>
              <a:rPr lang="zh-TW" altLang="en-US" sz="2800" b="1">
                <a:solidFill>
                  <a:srgbClr val="0000FF"/>
                </a:solidFill>
                <a:effectLst/>
                <a:latin typeface="Georgia" panose="02040502050405020303" pitchFamily="18" charset="0"/>
              </a:rPr>
            </a:br>
            <a:endParaRPr lang="zh-TW" altLang="en-US" sz="2800" b="1">
              <a:solidFill>
                <a:srgbClr val="0000FF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A3F780E-E71B-454F-94EC-6652D3A8C5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ln/>
        </p:spPr>
        <p:txBody>
          <a:bodyPr/>
          <a:lstStyle/>
          <a:p>
            <a:pPr eaLnBrk="1" hangingPunct="1"/>
            <a:endParaRPr lang="zh-TW" altLang="en-US" sz="28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b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5">
            <a:extLst>
              <a:ext uri="{FF2B5EF4-FFF2-40B4-BE49-F238E27FC236}">
                <a16:creationId xmlns:a16="http://schemas.microsoft.com/office/drawing/2014/main" id="{46892483-07A4-4FA7-9D69-968D717C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FC7B200-B669-4CF2-B53E-91284768B9ED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64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82F954B-521F-4F0C-876D-3DAF9801A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333375"/>
            <a:ext cx="6983413" cy="2362200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FF3300"/>
                </a:solidFill>
                <a:latin typeface="Georgia" panose="02040502050405020303" pitchFamily="18" charset="0"/>
              </a:rPr>
              <a:t>王意中部落格</a:t>
            </a:r>
            <a:r>
              <a:rPr lang="en-US" altLang="zh-TW" b="1" dirty="0">
                <a:solidFill>
                  <a:srgbClr val="0000FF"/>
                </a:solidFill>
                <a:latin typeface="Georgia" panose="02040502050405020303" pitchFamily="18" charset="0"/>
              </a:rPr>
              <a:t>:</a:t>
            </a: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https://atozwyc.pixnet.net/blog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dirty="0">
                <a:solidFill>
                  <a:srgbClr val="0000FF"/>
                </a:solidFill>
                <a:latin typeface="Georgia" panose="02040502050405020303" pitchFamily="18" charset="0"/>
              </a:rPr>
              <a:t>早期療育及兒童青少年心理衛生資訊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24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6486ED-34C7-3023-AC84-25DD62605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13" y="2492896"/>
            <a:ext cx="7596336" cy="357215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5">
            <a:extLst>
              <a:ext uri="{FF2B5EF4-FFF2-40B4-BE49-F238E27FC236}">
                <a16:creationId xmlns:a16="http://schemas.microsoft.com/office/drawing/2014/main" id="{D4AF4D88-3098-42C2-ADA0-AA141FC9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03AAD9E-2884-4289-B1DC-799203E547F3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65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5FAF7F5-01DC-4C62-9773-F74C82D60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333375"/>
            <a:ext cx="6983413" cy="2362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24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BDAF12E-630C-AD8B-A524-28BF0CA83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5">
            <a:extLst>
              <a:ext uri="{FF2B5EF4-FFF2-40B4-BE49-F238E27FC236}">
                <a16:creationId xmlns:a16="http://schemas.microsoft.com/office/drawing/2014/main" id="{D4AF4D88-3098-42C2-ADA0-AA141FC9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03AAD9E-2884-4289-B1DC-799203E547F3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66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5FAF7F5-01DC-4C62-9773-F74C82D60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333375"/>
            <a:ext cx="6983413" cy="2362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24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0ED6204-09D9-DCFF-005C-32DCC8C54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2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B64D7093-2A06-4A17-BB86-932C567A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D77BEBF-179B-4231-A366-31780852B5E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67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2504059-D671-45CD-83D3-A434ACFB8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b="1" dirty="0">
                <a:solidFill>
                  <a:srgbClr val="7030A0"/>
                </a:solidFill>
                <a:latin typeface="Georgia" pitchFamily="18" charset="0"/>
              </a:rPr>
              <a:t>王意中</a:t>
            </a:r>
            <a:r>
              <a:rPr lang="en-US" altLang="zh-TW" sz="3200" b="1" dirty="0">
                <a:solidFill>
                  <a:srgbClr val="7030A0"/>
                </a:solidFill>
                <a:latin typeface="Georgia" pitchFamily="18" charset="0"/>
              </a:rPr>
              <a:t>《</a:t>
            </a:r>
            <a:r>
              <a:rPr lang="zh-TW" altLang="en-US" sz="3200" b="1" dirty="0">
                <a:solidFill>
                  <a:srgbClr val="7030A0"/>
                </a:solidFill>
                <a:latin typeface="Georgia" pitchFamily="18" charset="0"/>
              </a:rPr>
              <a:t>親愛的少年</a:t>
            </a:r>
            <a:r>
              <a:rPr lang="en-US" altLang="zh-TW" sz="3200" b="1" dirty="0">
                <a:solidFill>
                  <a:srgbClr val="7030A0"/>
                </a:solidFill>
                <a:latin typeface="Georgia" pitchFamily="18" charset="0"/>
              </a:rPr>
              <a:t>》Podcast</a:t>
            </a:r>
            <a:br>
              <a:rPr lang="en-US" altLang="zh-TW" sz="3200" b="1" dirty="0">
                <a:solidFill>
                  <a:srgbClr val="FF0000"/>
                </a:solidFill>
                <a:latin typeface="Georgia" pitchFamily="18" charset="0"/>
              </a:rPr>
            </a:br>
            <a:endParaRPr lang="zh-TW" altLang="en-US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6D7E081-7B04-4EB1-94CF-E8A42AECC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8"/>
            <a:ext cx="76200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59746" name="Picture 2" descr="可能是一或多人和文字的圖像">
            <a:extLst>
              <a:ext uri="{FF2B5EF4-FFF2-40B4-BE49-F238E27FC236}">
                <a16:creationId xmlns:a16="http://schemas.microsoft.com/office/drawing/2014/main" id="{D567FFB5-8825-48D9-9C9F-DCCDD851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1457325"/>
            <a:ext cx="505777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4948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B64D7093-2A06-4A17-BB86-932C567A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D77BEBF-179B-4231-A366-31780852B5E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68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2504059-D671-45CD-83D3-A434ACFB8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zh-TW" altLang="en-US" sz="32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6D7E081-7B04-4EB1-94CF-E8A42AECC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8"/>
            <a:ext cx="76200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王意中心理治療所 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所長／負責心理師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 </a:t>
            </a:r>
            <a:endParaRPr lang="en-US" altLang="zh-TW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(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宜府心理 字第 </a:t>
            </a:r>
            <a:r>
              <a:rPr lang="en-US" altLang="zh-TW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9434011498 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號</a:t>
            </a:r>
            <a:r>
              <a:rPr lang="en-US" altLang="zh-TW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) </a:t>
            </a:r>
          </a:p>
          <a:p>
            <a:pPr eaLnBrk="1" hangingPunct="1"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教育部部定講師（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講字第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0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九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00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一五號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）</a:t>
            </a: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學歷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高雄醫學院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行為科學研究所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碩士</a:t>
            </a: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TW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zh-TW" sz="20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碩士論文：注意力不足過動症兒童與同儕之遊戲行為研究</a:t>
            </a:r>
            <a:r>
              <a:rPr lang="en-US" altLang="zh-TW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) </a:t>
            </a:r>
            <a:endParaRPr lang="zh-TW" altLang="zh-TW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28A8-DF7D-1571-0E76-F8DC6A67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編號版面配置區 5">
            <a:extLst>
              <a:ext uri="{FF2B5EF4-FFF2-40B4-BE49-F238E27FC236}">
                <a16:creationId xmlns:a16="http://schemas.microsoft.com/office/drawing/2014/main" id="{DF1F2DD1-4D98-B179-552E-A1B2E798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E358338-1CE6-40C9-B63C-1C3231471F8B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69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DF7BB9C5-C85B-43CD-AF9E-057293137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0BF1CDE-CA8D-7CE1-B8A3-697DD4812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2684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8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400" b="1" u="sng" dirty="0">
                <a:solidFill>
                  <a:srgbClr val="FF0000"/>
                </a:solidFill>
                <a:latin typeface="Georgia" pitchFamily="18" charset="0"/>
              </a:rPr>
              <a:t>作品</a:t>
            </a: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：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@</a:t>
            </a:r>
            <a:r>
              <a:rPr kumimoji="1" lang="en-US" altLang="zh-TW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 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《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過動兒教養終極典藏（十年全新版）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自閉兒教養終極典藏（十年全新版）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en-US" altLang="zh-TW" sz="2400" b="1" dirty="0">
                <a:solidFill>
                  <a:srgbClr val="0000FF"/>
                </a:solidFill>
                <a:latin typeface="Georgia" pitchFamily="18" charset="0"/>
              </a:rPr>
              <a:t>ASD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與</a:t>
            </a:r>
            <a:r>
              <a:rPr lang="en-US" altLang="zh-TW" sz="2400" b="1" dirty="0">
                <a:solidFill>
                  <a:srgbClr val="0000FF"/>
                </a:solidFill>
                <a:latin typeface="Georgia" pitchFamily="18" charset="0"/>
              </a:rPr>
              <a:t>ADHD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共病的教養祕訣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@</a:t>
            </a:r>
            <a:r>
              <a:rPr kumimoji="1" lang="en-US" altLang="zh-TW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 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《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關鍵早療：把握自閉、亞斯、過動氣質等幼兒的黃金救援時機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Clr>
                <a:srgbClr val="996600"/>
              </a:buClr>
              <a:buNone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@</a:t>
            </a:r>
            <a:r>
              <a:rPr kumimoji="1" lang="en-US" altLang="zh-TW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 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《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好痛，但能跟誰說？──陪伴自閉兒、亞斯兒等特殊孩子走出霸凌的傷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Clr>
                <a:srgbClr val="996600"/>
              </a:buClr>
              <a:buNone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@</a:t>
            </a:r>
            <a:r>
              <a:rPr kumimoji="1" lang="en-US" altLang="zh-TW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 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《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不動怒，與亞斯伯格症孩子親近溝通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0066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18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5">
            <a:extLst>
              <a:ext uri="{FF2B5EF4-FFF2-40B4-BE49-F238E27FC236}">
                <a16:creationId xmlns:a16="http://schemas.microsoft.com/office/drawing/2014/main" id="{2B49A7BB-CBCD-4B4A-8394-1AE6B790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AE9179E-DA8F-4A9D-8021-662F48E7C14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</a:t>
            </a:fld>
            <a:endParaRPr kumimoji="0" lang="zh-TW" altLang="en-US" sz="14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44F85865-1CA8-4F69-A55C-20D50FA0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5902325"/>
            <a:ext cx="4464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zh-TW" sz="1600" b="1">
                <a:solidFill>
                  <a:srgbClr val="FF0000"/>
                </a:solidFill>
              </a:rPr>
              <a:t>Photo</a:t>
            </a:r>
            <a:r>
              <a:rPr lang="zh-TW" altLang="fr-FR" sz="1600" b="1">
                <a:solidFill>
                  <a:srgbClr val="FF0000"/>
                </a:solidFill>
              </a:rPr>
              <a:t>：</a:t>
            </a:r>
            <a:r>
              <a:rPr lang="en-US" altLang="zh-TW" sz="1600" b="1">
                <a:hlinkClick r:id="rId3"/>
              </a:rPr>
              <a:t>rickey123</a:t>
            </a:r>
            <a:r>
              <a:rPr lang="fr-FR" altLang="zh-TW" sz="1600" b="1">
                <a:solidFill>
                  <a:srgbClr val="FF0000"/>
                </a:solidFill>
              </a:rPr>
              <a:t>, CC Licensed. </a:t>
            </a:r>
          </a:p>
        </p:txBody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6A3CBB50-6693-4150-A650-6572738AD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A7151EF5-7C35-4FDB-B37A-C5BDA2BA3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33" y="760972"/>
            <a:ext cx="5006499" cy="12618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我跟你說了多少遍？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3190" name="Picture 2" descr="è­¦å, æ¤æ, å°å¿, ææ, å¥³å­, ç¼é, ä¸¥æ ¼, æ , ä¸è¦">
            <a:extLst>
              <a:ext uri="{FF2B5EF4-FFF2-40B4-BE49-F238E27FC236}">
                <a16:creationId xmlns:a16="http://schemas.microsoft.com/office/drawing/2014/main" id="{EC35AE1A-AE1A-4607-8D11-B7E05DD7A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1952625"/>
            <a:ext cx="5580063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E739-178F-37BF-22CE-85E078DF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編號版面配置區 5">
            <a:extLst>
              <a:ext uri="{FF2B5EF4-FFF2-40B4-BE49-F238E27FC236}">
                <a16:creationId xmlns:a16="http://schemas.microsoft.com/office/drawing/2014/main" id="{627FA15C-FFCE-83F3-D766-129CE265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E7C1D2B-8F30-4099-B111-C5514EB571B0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70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1C10F5D-3778-01A2-C198-EE47E4937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2070586-9BA6-495F-EBB3-CBA6B3CB2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2684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8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學習障礙：逃不出的學習噩夢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覺察孩子的焦慮危機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化解孩子的「對立反抗」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選擇性緘默症：不說話的孩子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陪伴孩子的情緒行為障礙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不讓你孤單：破解亞斯伯格症孩子的固著性與社交    </a:t>
            </a:r>
            <a:endParaRPr lang="en-US" altLang="zh-TW" sz="2400" b="1" dirty="0">
              <a:solidFill>
                <a:srgbClr val="0000FF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     困難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0066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468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C8B81-292D-9387-FAB0-A919BE0AB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5">
            <a:extLst>
              <a:ext uri="{FF2B5EF4-FFF2-40B4-BE49-F238E27FC236}">
                <a16:creationId xmlns:a16="http://schemas.microsoft.com/office/drawing/2014/main" id="{1C970FE6-6452-F57D-F09F-01EBE1B0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3D86AD1-6CB4-4C6E-9B6E-F39E45AB970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71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E861F911-F165-1D8F-A9E4-6822D86D1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BE32C5A-4F1F-3269-E52F-4E2D98A37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0525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Georgia" pitchFamily="18" charset="0"/>
              </a:rPr>
              <a:t>@ 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戒掉孩子的拖延症 </a:t>
            </a:r>
            <a:r>
              <a:rPr lang="en-US" altLang="zh-TW" sz="2400" b="1" dirty="0">
                <a:solidFill>
                  <a:srgbClr val="FF0000"/>
                </a:solidFill>
                <a:latin typeface="Georgia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資優生教養的頭痛問題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你被孩子</a:t>
            </a:r>
            <a:r>
              <a:rPr lang="en-US" altLang="zh-TW" sz="2400" b="1" dirty="0">
                <a:solidFill>
                  <a:srgbClr val="0000FF"/>
                </a:solidFill>
                <a:latin typeface="Georgia" pitchFamily="18" charset="0"/>
              </a:rPr>
              <a:t>3C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勒索嗎？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為什麼孩子要說謊？：心理師親授的</a:t>
            </a:r>
            <a:r>
              <a:rPr lang="en-US" altLang="zh-TW" sz="2400" b="1" dirty="0">
                <a:solidFill>
                  <a:srgbClr val="0000FF"/>
                </a:solidFill>
                <a:latin typeface="Georgia" pitchFamily="18" charset="0"/>
              </a:rPr>
              <a:t>210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個誠實力指南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r>
              <a:rPr lang="zh-TW" altLang="en-US" sz="2400" b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en-US" altLang="zh-TW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孩子不專心，媽媽怎麼辦？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爸媽忘記教我的事？愛朋友也愛自己，教孩子受用一生的人際力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62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92693-897A-438A-18A8-697009DE3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5">
            <a:extLst>
              <a:ext uri="{FF2B5EF4-FFF2-40B4-BE49-F238E27FC236}">
                <a16:creationId xmlns:a16="http://schemas.microsoft.com/office/drawing/2014/main" id="{C5AFDDC0-006F-1557-D28C-62169279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3D86AD1-6CB4-4C6E-9B6E-F39E45AB970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72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E7881038-B38D-C875-70A9-10836318E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E7B71FEA-823D-9ADF-9F7A-5B6E41D50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0525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 《</a:t>
            </a:r>
            <a:r>
              <a:rPr lang="en-US" altLang="zh-TW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301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個過動兒教養祕訣</a:t>
            </a:r>
            <a:r>
              <a:rPr lang="en-US" altLang="zh-TW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en-US" altLang="zh-TW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301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個自閉兒教養祕訣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不吼不叫，激發孩子內在學習力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拆解孩子的青春地雷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誰讓孩子變成失控小惡魔？──從情緒管理開始，教出講理好孩子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標準答案  臨床心理師的大格局教養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孩子不敢說的</a:t>
            </a:r>
            <a:r>
              <a:rPr lang="en-US" altLang="zh-TW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40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個成長困惑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寶瓶文化出版</a:t>
            </a: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98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編號版面配置區 5">
            <a:extLst>
              <a:ext uri="{FF2B5EF4-FFF2-40B4-BE49-F238E27FC236}">
                <a16:creationId xmlns:a16="http://schemas.microsoft.com/office/drawing/2014/main" id="{E8AD41C0-7533-43EB-8ACB-16AE0564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EEDA51D-86A5-4C45-9EA7-90848C1D6A7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73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2AFD904-1448-434E-AEC7-5D16289EE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BD85B4C-9BD9-4BD2-91C3-B71DAA0C2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0525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  <a:t>王意中 翻譯作品</a:t>
            </a:r>
            <a:endParaRPr lang="en-US" altLang="zh-TW" sz="2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b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>
                <a:solidFill>
                  <a:srgbClr val="0000FF"/>
                </a:solidFill>
                <a:latin typeface="Georgia" panose="02040502050405020303" pitchFamily="18" charset="0"/>
              </a:rPr>
              <a:t>我和我的亞斯伯格超能力</a:t>
            </a: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》</a:t>
            </a:r>
            <a:b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(</a:t>
            </a:r>
            <a:r>
              <a:rPr lang="en-US" altLang="zh-TW" sz="2400" b="1">
                <a:solidFill>
                  <a:srgbClr val="0000FF"/>
                </a:solidFill>
                <a:latin typeface="Georgia" panose="02040502050405020303" pitchFamily="18" charset="0"/>
              </a:rPr>
              <a:t>Isaac and His Amazing Asperger Superpowers!</a:t>
            </a: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)</a:t>
            </a:r>
            <a:b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en-US" altLang="zh-TW" sz="2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原文作者 梅蘭妮</a:t>
            </a:r>
            <a:r>
              <a:rPr lang="en-US" altLang="zh-TW" sz="2400" b="1">
                <a:solidFill>
                  <a:srgbClr val="00B050"/>
                </a:solidFill>
                <a:latin typeface="Georgia" panose="02040502050405020303" pitchFamily="18" charset="0"/>
              </a:rPr>
              <a:t>‧</a:t>
            </a: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沃爾什（</a:t>
            </a:r>
            <a:r>
              <a:rPr lang="en-US" altLang="zh-TW" sz="2400" b="1">
                <a:solidFill>
                  <a:srgbClr val="00B050"/>
                </a:solidFill>
                <a:latin typeface="Georgia" panose="02040502050405020303" pitchFamily="18" charset="0"/>
              </a:rPr>
              <a:t>Melanie Walsh</a:t>
            </a: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） </a:t>
            </a:r>
            <a:endParaRPr lang="en-US" altLang="zh-TW" sz="2400" b="1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         三采出版</a:t>
            </a:r>
            <a:endParaRPr lang="en-US" altLang="zh-TW" sz="2400" b="1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編號版面配置區 5">
            <a:extLst>
              <a:ext uri="{FF2B5EF4-FFF2-40B4-BE49-F238E27FC236}">
                <a16:creationId xmlns:a16="http://schemas.microsoft.com/office/drawing/2014/main" id="{8A590016-4F9F-4B06-8749-94AAA259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6BAD4EE-4066-4AEA-B155-02CD013D493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74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42FB643-6F6C-4B34-B464-1C2CD2759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F3CEC8DF-8C49-4EAC-8F13-E78F6196E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196975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TW" sz="2800" b="1" u="sng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經歷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振興復健醫學中心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復健醫學部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臨床心理師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，並曾服務於中華民國過動兒協會及國軍八0二總醫院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精神科</a:t>
            </a:r>
            <a:endParaRPr lang="en-US" altLang="zh-TW" sz="2800" b="1" dirty="0">
              <a:solidFill>
                <a:schemeClr val="folHlink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實踐大學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家庭研究與兒童發展學系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兼任講師</a:t>
            </a: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經國管理暨健康學院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幼兒保育系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兼任講師</a:t>
            </a: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編號版面配置區 5">
            <a:extLst>
              <a:ext uri="{FF2B5EF4-FFF2-40B4-BE49-F238E27FC236}">
                <a16:creationId xmlns:a16="http://schemas.microsoft.com/office/drawing/2014/main" id="{CEF0A6C8-8F49-458D-8DEE-4A98A6D2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9CB920F-CE5E-48D2-B91A-7319D421169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75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DC5183B8-E77A-46DA-A759-E606FCF03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FECF6ADB-D5D8-40B5-A826-F5D056F9D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700213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TW" sz="2800" b="1" u="sng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社團法人台灣赤子心過動症協會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顧問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  <a:endParaRPr lang="en-US" altLang="zh-TW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社團法人台中市亞斯伯格症肯納症協進會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顧問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  <a:endParaRPr lang="en-US" altLang="zh-TW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宜蘭縣特教輔導團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(</a:t>
            </a:r>
            <a:r>
              <a:rPr lang="zh-TW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情緒行為輔導組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)</a:t>
            </a:r>
            <a:r>
              <a:rPr lang="zh-TW" altLang="zh-TW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輔導委員</a:t>
            </a:r>
            <a:endParaRPr lang="en-US" altLang="zh-TW" sz="2800" b="1" dirty="0">
              <a:solidFill>
                <a:schemeClr val="folHlink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宜蘭縣政府警察局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心理輔導諮詢委員 </a:t>
            </a:r>
            <a:r>
              <a:rPr lang="zh-TW" altLang="zh-TW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zh-TW" altLang="zh-TW" sz="2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宜蘭縣少年輔導委員會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第5屆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委員</a:t>
            </a: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7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編號版面配置區 5">
            <a:extLst>
              <a:ext uri="{FF2B5EF4-FFF2-40B4-BE49-F238E27FC236}">
                <a16:creationId xmlns:a16="http://schemas.microsoft.com/office/drawing/2014/main" id="{CEF0A6C8-8F49-458D-8DEE-4A98A6D2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9CB920F-CE5E-48D2-B91A-7319D421169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76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DC5183B8-E77A-46DA-A759-E606FCF03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FECF6ADB-D5D8-40B5-A826-F5D056F9D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700213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TW" sz="2800" b="1" u="sng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親子天下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嚴選部落客、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en-US" altLang="zh-TW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BabyHome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駐站專欄作家、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未來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Family》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數位專欄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『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過動的美好天地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』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作家、 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國語日報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專欄作家</a:t>
            </a: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編號版面配置區 5">
            <a:extLst>
              <a:ext uri="{FF2B5EF4-FFF2-40B4-BE49-F238E27FC236}">
                <a16:creationId xmlns:a16="http://schemas.microsoft.com/office/drawing/2014/main" id="{A63D1D95-6B32-4369-A7B9-734589D7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377B7E0-33DE-48F1-8229-48B8EB2148EC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77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6EB43149-5480-47FE-80EC-B773F2660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zh-TW" altLang="en-US" sz="36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847FED8A-26A8-46C2-9AB6-8C6EA1AFD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4485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u="sng">
                <a:solidFill>
                  <a:srgbClr val="FF3300"/>
                </a:solidFill>
                <a:latin typeface="Georgia" panose="02040502050405020303" pitchFamily="18" charset="0"/>
              </a:rPr>
              <a:t>歷年主要合作</a:t>
            </a: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機構</a:t>
            </a:r>
            <a:r>
              <a:rPr lang="zh-TW" altLang="en-US" sz="2800" b="1" u="sng">
                <a:solidFill>
                  <a:srgbClr val="FF3300"/>
                </a:solidFill>
                <a:latin typeface="Georgia" panose="02040502050405020303" pitchFamily="18" charset="0"/>
              </a:rPr>
              <a:t>、</a:t>
            </a: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團體及</a:t>
            </a:r>
            <a:r>
              <a:rPr lang="zh-TW" altLang="en-US" sz="2800" b="1" u="sng">
                <a:solidFill>
                  <a:srgbClr val="FF3300"/>
                </a:solidFill>
                <a:latin typeface="Georgia" panose="02040502050405020303" pitchFamily="18" charset="0"/>
              </a:rPr>
              <a:t>學校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宜蘭縣特殊教育資源中心、宜蘭縣校園服務系統、國立宜蘭高商、宜蘭心理衛生諮詢服務中心、台北市家庭暴力暨性侵害防治中心、幸夫愛兒園、 中華民國發展遲緩兒童基金會、社團法人台灣赤子心過動症協會、財團法人赤子心教育基金會、第一社會福利基金會、伊甸社會福利基金會(</a:t>
            </a:r>
            <a:r>
              <a:rPr lang="zh-TW" altLang="en-US" sz="2800" b="1">
                <a:solidFill>
                  <a:schemeClr val="folHlink"/>
                </a:solidFill>
                <a:latin typeface="Georgia" panose="02040502050405020303" pitchFamily="18" charset="0"/>
              </a:rPr>
              <a:t>基隆.桃園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)等。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編號版面配置區 5">
            <a:extLst>
              <a:ext uri="{FF2B5EF4-FFF2-40B4-BE49-F238E27FC236}">
                <a16:creationId xmlns:a16="http://schemas.microsoft.com/office/drawing/2014/main" id="{F96C0505-FE90-482E-89DC-EE0029F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DA32ADD-34B1-489D-85E0-45EF9A3D6F6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78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6048EBE9-00C6-4343-A3E7-AF6878505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z="40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0104964C-1B4A-4C95-861B-08F9AE062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其他合作經歷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宜蘭縣、台北市、新北市、基隆市校園服務系統、文山特殊教育學校、人文國中小、基隆市特殊教育資源中心、台北市南區特教資源中心等。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宜蘭縣社會處 、築親庭福利服務中心、台灣世界展望會宜蘭中心、阿寶教育基金會、財團法人台灣兒童暨家庭扶助基金會宜蘭分事務所、台灣宜蘭地方法院羅東簡易庭等。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編號版面配置區 5">
            <a:extLst>
              <a:ext uri="{FF2B5EF4-FFF2-40B4-BE49-F238E27FC236}">
                <a16:creationId xmlns:a16="http://schemas.microsoft.com/office/drawing/2014/main" id="{0873AFE4-C903-4CD9-8D64-76289BF6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F3FAF22-C012-4F61-8AC6-23049E1346C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79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6DC83D5-536A-46FE-9324-E94274B65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z="40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F446565B-99A4-4726-BE71-34E2B1493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專長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嬰幼兒發展評估及發展遲緩兒童認知、行為、情緒及社交技巧訓練。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兒童及青少年心理衡鑑、行為治療、認知行為治療、遊戲治療、團體治療、情緒管理、社交技巧訓練、認知訓練、注意力及自我控制訓練。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父母親職教育諮商、父母效能訓練、特殊兒童家長團體、教師諮詢及成長團體。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編號版面配置區 5">
            <a:extLst>
              <a:ext uri="{FF2B5EF4-FFF2-40B4-BE49-F238E27FC236}">
                <a16:creationId xmlns:a16="http://schemas.microsoft.com/office/drawing/2014/main" id="{D00A1566-2F86-482D-A2CA-2E290DF1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6D22B7C-6284-44C5-968D-C5A9A685AA93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</a:t>
            </a:fld>
            <a:endParaRPr kumimoji="0" lang="zh-TW" altLang="en-US" sz="1400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CF46D60C-8931-4BD7-8991-BEBB6C7C6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5" y="5876925"/>
            <a:ext cx="5230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zh-TW" sz="1600" b="1">
                <a:solidFill>
                  <a:srgbClr val="FF0000"/>
                </a:solidFill>
              </a:rPr>
              <a:t>Photo</a:t>
            </a:r>
            <a:r>
              <a:rPr lang="zh-TW" altLang="fr-FR" sz="1600" b="1">
                <a:solidFill>
                  <a:srgbClr val="FF0000"/>
                </a:solidFill>
              </a:rPr>
              <a:t>：</a:t>
            </a:r>
            <a:r>
              <a:rPr lang="en-US" altLang="zh-TW" sz="1600" b="1">
                <a:hlinkClick r:id="rId3"/>
              </a:rPr>
              <a:t>Anemone123</a:t>
            </a:r>
            <a:r>
              <a:rPr lang="fr-FR" altLang="zh-TW" sz="1600" b="1">
                <a:solidFill>
                  <a:srgbClr val="FF0000"/>
                </a:solidFill>
              </a:rPr>
              <a:t>, CC Licensed. </a:t>
            </a:r>
          </a:p>
        </p:txBody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9C6FB81D-3939-4C9E-B633-55A77F40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27870D3D-8E2D-4503-9FDA-E1539E9EB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423" y="1026531"/>
            <a:ext cx="3980577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謝絕無效的指令</a:t>
            </a:r>
          </a:p>
        </p:txBody>
      </p:sp>
      <p:pic>
        <p:nvPicPr>
          <p:cNvPr id="145414" name="Picture 2" descr="ç²ç®ç, ç², å¤´å, å¥³å­©, å¥³å­, ç», å¤´åé£æ¬, å¯å¯, å, æ å¥, æè·, ç»æ, é­ç¼, å­¤å">
            <a:extLst>
              <a:ext uri="{FF2B5EF4-FFF2-40B4-BE49-F238E27FC236}">
                <a16:creationId xmlns:a16="http://schemas.microsoft.com/office/drawing/2014/main" id="{DDE4C493-1C71-4E1B-9F25-0BCDF28A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1916113"/>
            <a:ext cx="50657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0890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編號版面配置區 5">
            <a:extLst>
              <a:ext uri="{FF2B5EF4-FFF2-40B4-BE49-F238E27FC236}">
                <a16:creationId xmlns:a16="http://schemas.microsoft.com/office/drawing/2014/main" id="{1AE08C43-028F-4440-8994-78B7BB8C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A9D0529-6F14-42A1-A664-AA8884A1634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80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91CDDDD-7752-4D82-8CD7-8BEFA6D8E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908050"/>
            <a:ext cx="66294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FF3300"/>
                </a:solidFill>
                <a:latin typeface="Georgia" panose="02040502050405020303" pitchFamily="18" charset="0"/>
              </a:rPr>
              <a:t>王意中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E-mail:</a:t>
            </a:r>
            <a:endParaRPr lang="en-US" altLang="zh-TW" sz="24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    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  <a:hlinkClick r:id="rId3"/>
              </a:rPr>
              <a:t>atoz.wyc@gmail.com</a:t>
            </a: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FF3300"/>
                </a:solidFill>
                <a:latin typeface="Georgia" panose="02040502050405020303" pitchFamily="18" charset="0"/>
              </a:rPr>
              <a:t>王意中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Facebook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粉絲專頁: 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  <a:hlinkClick r:id="rId4"/>
              </a:rPr>
              <a:t>http://www.facebook.com/WYCClinicalPsychologist</a:t>
            </a: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王意中的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301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個過動兒教養祕訣網路讀書會 </a:t>
            </a:r>
            <a:r>
              <a:rPr lang="en-US" altLang="zh-TW" sz="2800" b="1">
                <a:latin typeface="Georgia" panose="02040502050405020303" pitchFamily="18" charset="0"/>
                <a:hlinkClick r:id="rId5"/>
              </a:rPr>
              <a:t>http://www.facebook.com/301ADHD</a:t>
            </a:r>
            <a:endParaRPr lang="en-US" altLang="zh-TW" sz="2800" b="1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zh-TW" sz="2800" b="1">
                <a:solidFill>
                  <a:srgbClr val="0000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王意中作品讀書俱樂部 </a:t>
            </a:r>
            <a:r>
              <a:rPr lang="en-US" altLang="zh-TW" sz="2800" u="sng">
                <a:solidFill>
                  <a:srgbClr val="0000FF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6"/>
              </a:rPr>
              <a:t>https://www.facebook.com/groups/309123442881273/</a:t>
            </a:r>
            <a:endParaRPr lang="zh-TW" altLang="zh-TW" sz="280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0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編號版面配置區 5">
            <a:extLst>
              <a:ext uri="{FF2B5EF4-FFF2-40B4-BE49-F238E27FC236}">
                <a16:creationId xmlns:a16="http://schemas.microsoft.com/office/drawing/2014/main" id="{1AE08C43-028F-4440-8994-78B7BB8C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A9D0529-6F14-42A1-A664-AA8884A1634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81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91CDDDD-7752-4D82-8CD7-8BEFA6D8E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908050"/>
            <a:ext cx="6629400" cy="2362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zh-TW" alt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王意中</a:t>
            </a:r>
            <a:r>
              <a:rPr lang="en-US" altLang="zh-TW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親愛的少年</a:t>
            </a:r>
            <a:r>
              <a:rPr lang="en-US" altLang="zh-TW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》Podcast</a:t>
            </a:r>
          </a:p>
          <a:p>
            <a:pPr algn="l"/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endParaRPr lang="en-US" altLang="zh-TW" sz="2800" b="1" dirty="0">
              <a:solidFill>
                <a:srgbClr val="FF0066"/>
              </a:solidFill>
              <a:latin typeface="+mj-lt"/>
            </a:endParaRPr>
          </a:p>
          <a:p>
            <a:pPr algn="l"/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全球</a:t>
            </a:r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Podcast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平台同步上線</a:t>
            </a:r>
          </a:p>
          <a:p>
            <a:pPr algn="l"/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Apple Podcast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https://apple.co/3slBUmo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Spotify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https://spoti.fi/3rB60Dm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鏡好聽：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https://bit.ly/3Jcz0HB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Google </a:t>
            </a:r>
            <a:r>
              <a:rPr lang="en-US" altLang="zh-TW" sz="2800" b="1" i="0" dirty="0" err="1">
                <a:solidFill>
                  <a:srgbClr val="FF0066"/>
                </a:solidFill>
                <a:effectLst/>
                <a:latin typeface="+mj-lt"/>
              </a:rPr>
              <a:t>Podcsst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https://bit.ly/3rJxYgf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0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5">
            <a:extLst>
              <a:ext uri="{FF2B5EF4-FFF2-40B4-BE49-F238E27FC236}">
                <a16:creationId xmlns:a16="http://schemas.microsoft.com/office/drawing/2014/main" id="{1E34408F-4605-494D-A6E7-1EDBDE0A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3D6107F-8DFB-4364-91EB-A13C483143EF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9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C40CDC9C-8CE8-4594-B68A-C3683E9DD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549275"/>
            <a:ext cx="7162800" cy="1905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C0000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知道，做不到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?!</a:t>
            </a:r>
            <a:endParaRPr lang="en-US" altLang="zh-TW" sz="4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5604" name="矩形 4">
            <a:extLst>
              <a:ext uri="{FF2B5EF4-FFF2-40B4-BE49-F238E27FC236}">
                <a16:creationId xmlns:a16="http://schemas.microsoft.com/office/drawing/2014/main" id="{F9604463-2D00-49B7-857D-D661815C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JalalSheikh21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C173B1-4C88-780A-35D7-98FB077E4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15639"/>
            <a:ext cx="6156176" cy="37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95940"/>
      </p:ext>
    </p:extLst>
  </p:cSld>
  <p:clrMapOvr>
    <a:masterClrMapping/>
  </p:clrMapOvr>
</p:sld>
</file>

<file path=ppt/theme/theme1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Designs\Strategic.pot</Template>
  <TotalTime>827</TotalTime>
  <Words>2143</Words>
  <Application>Microsoft Office PowerPoint</Application>
  <PresentationFormat>如螢幕大小 (4:3)</PresentationFormat>
  <Paragraphs>461</Paragraphs>
  <Slides>81</Slides>
  <Notes>81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92" baseType="lpstr">
      <vt:lpstr>Noto Sans Symbols</vt:lpstr>
      <vt:lpstr>PMingLiu</vt:lpstr>
      <vt:lpstr>PMingLiu</vt:lpstr>
      <vt:lpstr>Arial</vt:lpstr>
      <vt:lpstr>Calibri</vt:lpstr>
      <vt:lpstr>Garamond</vt:lpstr>
      <vt:lpstr>Georgia</vt:lpstr>
      <vt:lpstr>Segoe UI Historic</vt:lpstr>
      <vt:lpstr>Times New Roman</vt:lpstr>
      <vt:lpstr>Wingdings</vt:lpstr>
      <vt:lpstr>Strategic</vt:lpstr>
      <vt:lpstr>PowerPoint 簡報</vt:lpstr>
      <vt:lpstr>PowerPoint 簡報</vt:lpstr>
      <vt:lpstr>PowerPoint 簡報</vt:lpstr>
      <vt:lpstr>PowerPoint 簡報</vt:lpstr>
      <vt:lpstr>   §特殊教育的預防觀念</vt:lpstr>
      <vt:lpstr>PowerPoint 簡報</vt:lpstr>
      <vt:lpstr>PowerPoint 簡報</vt:lpstr>
      <vt:lpstr>PowerPoint 簡報</vt:lpstr>
      <vt:lpstr>PowerPoint 簡報</vt:lpstr>
      <vt:lpstr>PowerPoint 簡報</vt:lpstr>
      <vt:lpstr>  </vt:lpstr>
      <vt:lpstr>PowerPoint 簡報</vt:lpstr>
      <vt:lpstr>  </vt:lpstr>
      <vt:lpstr>PowerPoint 簡報</vt:lpstr>
      <vt:lpstr>PowerPoint 簡報</vt:lpstr>
      <vt:lpstr>PowerPoint 簡報</vt:lpstr>
      <vt:lpstr>PowerPoint 簡報</vt:lpstr>
      <vt:lpstr>    §避免行為的合理化     </vt:lpstr>
      <vt:lpstr>PowerPoint 簡報</vt:lpstr>
      <vt:lpstr>PowerPoint 簡報</vt:lpstr>
      <vt:lpstr>  </vt:lpstr>
      <vt:lpstr>  </vt:lpstr>
      <vt:lpstr>  </vt:lpstr>
      <vt:lpstr>PowerPoint 簡報</vt:lpstr>
      <vt:lpstr>PowerPoint 簡報</vt:lpstr>
      <vt:lpstr>   §你那什麼態度? </vt:lpstr>
      <vt:lpstr>  </vt:lpstr>
      <vt:lpstr>PowerPoint 簡報</vt:lpstr>
      <vt:lpstr>PowerPoint 簡報</vt:lpstr>
      <vt:lpstr>  </vt:lpstr>
      <vt:lpstr>  </vt:lpstr>
      <vt:lpstr>  </vt:lpstr>
      <vt:lpstr>§留意生氣的頻率</vt:lpstr>
      <vt:lpstr>  </vt:lpstr>
      <vt:lpstr>  </vt:lpstr>
      <vt:lpstr>  </vt:lpstr>
      <vt:lpstr>  </vt:lpstr>
      <vt:lpstr>  </vt:lpstr>
      <vt:lpstr>PowerPoint 簡報</vt:lpstr>
      <vt:lpstr>PowerPoint 簡報</vt:lpstr>
      <vt:lpstr>PowerPoint 簡報</vt:lpstr>
      <vt:lpstr>PowerPoint 簡報</vt:lpstr>
      <vt:lpstr>  </vt:lpstr>
      <vt:lpstr>  </vt:lpstr>
      <vt:lpstr> </vt:lpstr>
      <vt:lpstr>§找出情緒過敏原</vt:lpstr>
      <vt:lpstr>PowerPoint 簡報</vt:lpstr>
      <vt:lpstr>  </vt:lpstr>
      <vt:lpstr>PowerPoint 簡報</vt:lpstr>
      <vt:lpstr>PowerPoint 簡報</vt:lpstr>
      <vt:lpstr>PowerPoint 簡報</vt:lpstr>
      <vt:lpstr>§關係出現裂痕 </vt:lpstr>
      <vt:lpstr>PowerPoint 簡報</vt:lpstr>
      <vt:lpstr>PowerPoint 簡報</vt:lpstr>
      <vt:lpstr>PowerPoint 簡報</vt:lpstr>
      <vt:lpstr>PowerPoint 簡報</vt:lpstr>
      <vt:lpstr>§別害了學務處?! </vt:lpstr>
      <vt:lpstr>PowerPoint 簡報</vt:lpstr>
      <vt:lpstr>PowerPoint 簡報</vt:lpstr>
      <vt:lpstr>  </vt:lpstr>
      <vt:lpstr>PowerPoint 簡報</vt:lpstr>
      <vt:lpstr>  </vt:lpstr>
      <vt:lpstr>王意中臨床心理師 (臨床心理師證書:心理字第 000248 號) </vt:lpstr>
      <vt:lpstr>PowerPoint 簡報</vt:lpstr>
      <vt:lpstr>PowerPoint 簡報</vt:lpstr>
      <vt:lpstr>PowerPoint 簡報</vt:lpstr>
      <vt:lpstr>王意中《親愛的少年》Podcast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WYC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情障個案認識及鑑別</dc:title>
  <dc:creator>WYC</dc:creator>
  <cp:lastModifiedBy>user</cp:lastModifiedBy>
  <cp:revision>212</cp:revision>
  <cp:lastPrinted>1601-01-01T00:00:00Z</cp:lastPrinted>
  <dcterms:created xsi:type="dcterms:W3CDTF">2009-03-12T17:17:00Z</dcterms:created>
  <dcterms:modified xsi:type="dcterms:W3CDTF">2026-01-07T04:20:47Z</dcterms:modified>
</cp:coreProperties>
</file>