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Calibri</vt:lpstr>
      <vt:lpstr>Calibri Light</vt:lpstr>
      <vt:lpstr>Times New Roman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User</cp:lastModifiedBy>
  <cp:revision>4</cp:revision>
  <dcterms:created xsi:type="dcterms:W3CDTF">2025-05-27T03:23:45Z</dcterms:created>
  <dcterms:modified xsi:type="dcterms:W3CDTF">2025-06-09T08:51:05Z</dcterms:modified>
</cp:coreProperties>
</file>