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65" r:id="rId4"/>
    <p:sldId id="266" r:id="rId5"/>
    <p:sldId id="263" r:id="rId6"/>
    <p:sldId id="267" r:id="rId7"/>
    <p:sldId id="259" r:id="rId8"/>
    <p:sldId id="260" r:id="rId9"/>
    <p:sldId id="268" r:id="rId10"/>
    <p:sldId id="269" r:id="rId11"/>
    <p:sldId id="270" r:id="rId12"/>
    <p:sldId id="271" r:id="rId13"/>
    <p:sldId id="272" r:id="rId14"/>
    <p:sldId id="264" r:id="rId1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CD5927-AD48-4324-BC45-9AA9E1023404}" type="datetime1">
              <a:rPr lang="zh-TW" altLang="en-US" smtClean="0"/>
              <a:t>2023/8/1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C56FA05-A92F-4848-AC70-3FB50483B837}" type="datetime1">
              <a:rPr lang="zh-TW" altLang="en-US" smtClean="0"/>
              <a:t>2023/8/1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/>
              <a:t>按一下以編輯母片文字樣式</a:t>
            </a:r>
            <a:endParaRPr lang="en-US"/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矩形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矩形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矩形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直線接點​​(S)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20" name="日期版面配置區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EDD3CCC-ACDD-41E7-81CC-2B41932BACC3}" type="datetime1">
              <a:rPr lang="zh-TW" altLang="en-US" smtClean="0"/>
              <a:t>2023/8/1</a:t>
            </a:fld>
            <a:endParaRPr lang="en-US" dirty="0"/>
          </a:p>
        </p:txBody>
      </p:sp>
      <p:sp>
        <p:nvSpPr>
          <p:cNvPr id="21" name="頁尾預留位置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22" name="投影片編號預留位置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75FF6E-8334-4551-AC59-66166F8D1D4F}" type="datetime1">
              <a:rPr lang="zh-TW" altLang="en-US" smtClean="0"/>
              <a:t>2023/8/1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894262-6233-421F-93E2-BCB20412A59E}" type="datetime1">
              <a:rPr lang="zh-TW" altLang="en-US" smtClean="0"/>
              <a:t>2023/8/1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7ED687-A5CC-4301-9F44-A8D4BA0B677A}" type="datetime1">
              <a:rPr lang="zh-TW" altLang="en-US" smtClean="0"/>
              <a:t>2023/8/1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矩形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矩形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矩形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​​(S)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fld id="{0B8D1E35-50DD-468A-9902-78A9C338B39A}" type="datetime1">
              <a:rPr lang="zh-TW" altLang="en-US" smtClean="0"/>
              <a:t>2023/8/1</a:t>
            </a:fld>
            <a:endParaRPr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E5DAD9-7CF1-4F8C-BB6F-4ED2C5CEFC34}" type="datetime1">
              <a:rPr lang="zh-TW" altLang="en-US" smtClean="0"/>
              <a:t>2023/8/1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9BD08D-905F-4033-B719-1DDF035E1957}" type="datetime1">
              <a:rPr lang="zh-TW" altLang="en-US" smtClean="0"/>
              <a:t>2023/8/1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EE7BFC-4E83-45DE-99A1-DB3CAF629B03}" type="datetime1">
              <a:rPr lang="zh-TW" altLang="en-US" smtClean="0"/>
              <a:t>2023/8/1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234EF9-F7B6-4348-95D5-BB2BA716F0A5}" type="datetime1">
              <a:rPr lang="zh-TW" altLang="en-US" smtClean="0"/>
              <a:t>2023/8/1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603638B1-C04C-4434-95A9-54F33859690E}" type="datetime1">
              <a:rPr lang="zh-TW" altLang="en-US" smtClean="0"/>
              <a:t>2023/8/1</a:t>
            </a:fld>
            <a:endParaRPr lang="en-US" dirty="0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9AF37C7-E54C-4E1F-BB9F-E9997D9051CB}" type="datetime1">
              <a:rPr lang="zh-TW" altLang="en-US" smtClean="0"/>
              <a:t>2023/8/1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algn="l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矩形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dirty="0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F14FC78-F3CD-4301-AF7B-FB89A2FC687F}" type="datetime1">
              <a:rPr lang="zh-TW" altLang="en-US" smtClean="0"/>
              <a:t>2023/8/1</a:t>
            </a:fld>
            <a:endParaRPr 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redict.chu.edu.tw/202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3.weforum.org/docs/WEF_Future_of_Jobs_2020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包含布料、表格的圖片，紅色，滿版&#10;&#10;自動產生的描述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矩形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矩形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1975104"/>
            <a:ext cx="4775075" cy="200581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400" dirty="0">
                <a:solidFill>
                  <a:schemeClr val="tx1"/>
                </a:solidFill>
              </a:rPr>
              <a:t>成德高中分科測驗選填志願說明會</a:t>
            </a:r>
            <a:endParaRPr lang="zh-tw" sz="4400" dirty="0">
              <a:solidFill>
                <a:schemeClr val="tx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925" y="3589633"/>
            <a:ext cx="4775075" cy="1273881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zh-TW" altLang="en-US" sz="2100" dirty="0">
                <a:solidFill>
                  <a:schemeClr val="tx1"/>
                </a:solidFill>
              </a:rPr>
              <a:t>中華大學管理學院</a:t>
            </a:r>
            <a:endParaRPr lang="en-US" altLang="zh-TW" sz="2100" dirty="0">
              <a:solidFill>
                <a:schemeClr val="tx1"/>
              </a:solidFill>
            </a:endParaRPr>
          </a:p>
          <a:p>
            <a:pPr rtl="0">
              <a:lnSpc>
                <a:spcPct val="150000"/>
              </a:lnSpc>
            </a:pPr>
            <a:r>
              <a:rPr lang="zh-TW" altLang="en-US" sz="2100" dirty="0">
                <a:solidFill>
                  <a:schemeClr val="tx1"/>
                </a:solidFill>
              </a:rPr>
              <a:t>企管系副教授羅仕京</a:t>
            </a:r>
            <a:endParaRPr lang="en-US" altLang="zh-TW" sz="21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17" y="257506"/>
            <a:ext cx="11866566" cy="5883318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34" y="1144596"/>
            <a:ext cx="11595696" cy="3295819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9834282" y="1328394"/>
            <a:ext cx="1748118" cy="43193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37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76" y="202920"/>
            <a:ext cx="12100024" cy="6655079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5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38" y="174929"/>
            <a:ext cx="11840368" cy="6539635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09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8311063D-D976-E565-93A9-3EACF5F66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937" y="166998"/>
            <a:ext cx="4018662" cy="1153281"/>
          </a:xfrm>
        </p:spPr>
        <p:txBody>
          <a:bodyPr/>
          <a:lstStyle/>
          <a:p>
            <a:r>
              <a:rPr lang="zh-TW" altLang="en-US" sz="7200" dirty="0">
                <a:solidFill>
                  <a:schemeClr val="bg1"/>
                </a:solidFill>
              </a:rPr>
              <a:t>志願選填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副標題 5">
            <a:extLst>
              <a:ext uri="{FF2B5EF4-FFF2-40B4-BE49-F238E27FC236}">
                <a16:creationId xmlns:a16="http://schemas.microsoft.com/office/drawing/2014/main" id="{3E3B5F07-0D89-C3FE-C668-94A4332CD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020" y="1498188"/>
            <a:ext cx="4592405" cy="457201"/>
          </a:xfrm>
        </p:spPr>
        <p:txBody>
          <a:bodyPr>
            <a:normAutofit/>
          </a:bodyPr>
          <a:lstStyle/>
          <a:p>
            <a:r>
              <a:rPr lang="zh-TW" altLang="en-US" sz="2000" b="1" dirty="0"/>
              <a:t>企管系羅仕京 </a:t>
            </a:r>
            <a:r>
              <a:rPr lang="en-US" altLang="zh-TW" sz="2000" b="1" dirty="0"/>
              <a:t>Line</a:t>
            </a:r>
            <a:endParaRPr lang="zh-TW" altLang="en-US" sz="20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57" y="1955389"/>
            <a:ext cx="3527129" cy="352712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55" y="86316"/>
            <a:ext cx="5021110" cy="6691002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24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499134-ACD3-A873-56E0-60489C6A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2CB1BC-FD69-D0DC-F8DB-022E0A9A7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科系選擇建議</a:t>
            </a:r>
            <a:endParaRPr lang="en-US" altLang="zh-TW" sz="2400" dirty="0"/>
          </a:p>
          <a:p>
            <a:r>
              <a:rPr lang="zh-TW" altLang="en-US" sz="2400" dirty="0"/>
              <a:t>升大學職涯行落點分析</a:t>
            </a:r>
            <a:endParaRPr lang="en-US" altLang="zh-TW" sz="2400" dirty="0"/>
          </a:p>
          <a:p>
            <a:r>
              <a:rPr lang="en-US" altLang="zh-TW" sz="2400" dirty="0">
                <a:hlinkClick r:id="rId2"/>
              </a:rPr>
              <a:t>https://predict.chu.edu.tw/2023/</a:t>
            </a:r>
            <a:r>
              <a:rPr lang="zh-TW" altLang="en-US" sz="2400" dirty="0"/>
              <a:t> </a:t>
            </a:r>
            <a:endParaRPr lang="en-US" altLang="zh-TW" sz="2400" dirty="0"/>
          </a:p>
          <a:p>
            <a:pPr lvl="1"/>
            <a:r>
              <a:rPr lang="zh-TW" altLang="en-US" sz="2200" dirty="0"/>
              <a:t>分科測驗落點分析</a:t>
            </a:r>
            <a:endParaRPr lang="en-US" altLang="zh-TW" sz="2200" dirty="0"/>
          </a:p>
          <a:p>
            <a:pPr lvl="1"/>
            <a:r>
              <a:rPr lang="zh-TW" altLang="en-US" sz="2200" dirty="0"/>
              <a:t>校系</a:t>
            </a:r>
            <a:r>
              <a:rPr lang="en-US" altLang="zh-TW" sz="2200" dirty="0"/>
              <a:t>CP</a:t>
            </a:r>
            <a:r>
              <a:rPr lang="zh-TW" altLang="en-US" sz="2200" dirty="0"/>
              <a:t>值分析</a:t>
            </a:r>
            <a:endParaRPr lang="en-US" altLang="zh-TW" sz="2200" dirty="0"/>
          </a:p>
          <a:p>
            <a:r>
              <a:rPr lang="zh-TW" altLang="en-US" sz="2400" dirty="0"/>
              <a:t>志願選填</a:t>
            </a:r>
            <a:r>
              <a:rPr lang="en-US" altLang="zh-TW" sz="2400" dirty="0"/>
              <a:t>(</a:t>
            </a:r>
            <a:r>
              <a:rPr lang="zh-TW" altLang="en-US" sz="2400" dirty="0"/>
              <a:t>個別輔導</a:t>
            </a:r>
            <a:r>
              <a:rPr lang="en-US" altLang="zh-TW" sz="2400" dirty="0"/>
              <a:t>)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6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09" y="103889"/>
            <a:ext cx="11725945" cy="6467240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88" y="174930"/>
            <a:ext cx="11857271" cy="6370184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45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22D46C-143B-F3BF-77DC-FC903925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科系選擇建議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6C04ED-C4A2-32AA-CB3A-AEB20F3AB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99303"/>
            <a:ext cx="10058400" cy="4522839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性向、興趣</a:t>
            </a:r>
            <a:endParaRPr lang="en-US" altLang="zh-TW" sz="2400" dirty="0"/>
          </a:p>
          <a:p>
            <a:r>
              <a:rPr lang="zh-TW" altLang="en-US" sz="2400" dirty="0"/>
              <a:t>未來趨勢</a:t>
            </a:r>
            <a:endParaRPr lang="en-US" altLang="zh-TW" sz="2400" dirty="0"/>
          </a:p>
          <a:p>
            <a:pPr lvl="1"/>
            <a:r>
              <a:rPr lang="zh-TW" altLang="en-US" sz="2200" dirty="0"/>
              <a:t>電子</a:t>
            </a:r>
            <a:endParaRPr lang="en-US" altLang="zh-TW" sz="2200" dirty="0"/>
          </a:p>
          <a:p>
            <a:pPr lvl="1"/>
            <a:r>
              <a:rPr lang="zh-TW" altLang="en-US" sz="2200" dirty="0"/>
              <a:t>資通訊</a:t>
            </a:r>
            <a:endParaRPr lang="en-US" altLang="zh-TW" sz="2200" dirty="0"/>
          </a:p>
          <a:p>
            <a:pPr lvl="1"/>
            <a:r>
              <a:rPr lang="en-US" altLang="zh-TW" sz="2200" dirty="0"/>
              <a:t>AI</a:t>
            </a:r>
          </a:p>
          <a:p>
            <a:pPr lvl="1"/>
            <a:r>
              <a:rPr lang="zh-TW" altLang="en-US" sz="2200" dirty="0"/>
              <a:t>生醫</a:t>
            </a:r>
            <a:endParaRPr lang="en-US" altLang="zh-TW" sz="2200" dirty="0"/>
          </a:p>
          <a:p>
            <a:pPr lvl="1"/>
            <a:r>
              <a:rPr lang="zh-TW" altLang="en-US" sz="2200" dirty="0"/>
              <a:t>農林漁牧</a:t>
            </a:r>
            <a:endParaRPr lang="en-US" altLang="zh-TW" sz="2200" dirty="0"/>
          </a:p>
          <a:p>
            <a:pPr lvl="1"/>
            <a:r>
              <a:rPr lang="zh-TW" altLang="en-US" sz="2200" dirty="0"/>
              <a:t>運輸物流</a:t>
            </a:r>
            <a:endParaRPr lang="en-US" altLang="zh-TW" sz="2200" dirty="0"/>
          </a:p>
          <a:p>
            <a:r>
              <a:rPr lang="zh-TW" altLang="en-US" sz="2400" dirty="0"/>
              <a:t>個人特質</a:t>
            </a:r>
            <a:endParaRPr lang="en-US" altLang="zh-TW" sz="2400" dirty="0"/>
          </a:p>
          <a:p>
            <a:r>
              <a:rPr lang="zh-TW" altLang="en-US" sz="2400" dirty="0"/>
              <a:t>經濟因素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831106" y="1720645"/>
            <a:ext cx="2868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hlinkClick r:id="rId2"/>
              </a:rPr>
              <a:t>未來工作需求</a:t>
            </a:r>
            <a:endParaRPr lang="zh-TW" altLang="en-US" sz="2800" b="1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6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1970" cy="6858000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9179859" y="6035040"/>
            <a:ext cx="969980" cy="29404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 rot="18817378">
            <a:off x="8042546" y="4035532"/>
            <a:ext cx="581637" cy="2465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39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B57AF6-430A-D9D1-12B3-182163C22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824B6C-9991-C46D-3A79-6344B3BA9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7" y="100535"/>
            <a:ext cx="11954071" cy="6443699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>
          <a:xfrm>
            <a:off x="5871882" y="3397624"/>
            <a:ext cx="573741" cy="1963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>
            <a:off x="8776447" y="3397624"/>
            <a:ext cx="573741" cy="1963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20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471689-74D8-38A5-DF63-28F03C235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42135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先輸入成績與想要的薪資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206967"/>
            <a:ext cx="11787020" cy="5446985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2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7529" y="517089"/>
            <a:ext cx="10058400" cy="648324"/>
          </a:xfrm>
        </p:spPr>
        <p:txBody>
          <a:bodyPr/>
          <a:lstStyle/>
          <a:p>
            <a:r>
              <a:rPr lang="zh-TW" altLang="en-US" dirty="0"/>
              <a:t>選擇學群與地區，可以複選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06" y="1596592"/>
            <a:ext cx="11851340" cy="4929714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9448799" y="5800165"/>
            <a:ext cx="2501153" cy="72614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909482" y="1954307"/>
            <a:ext cx="2501153" cy="72614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0" y="2725271"/>
            <a:ext cx="2501153" cy="72614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 rot="18759447">
            <a:off x="8416446" y="4177266"/>
            <a:ext cx="573741" cy="1963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3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62_TF56410444" id="{B2B0A542-E5AD-4E6E-9ECC-9FE299E190E5}" vid="{C9BD10B2-3CD8-4B1D-9502-2700E342524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{D147A2D7-4531-4C8F-AB25-7BCA217BA1C6}tf56410444_win32</Template>
  <TotalTime>554</TotalTime>
  <Words>128</Words>
  <Application>Microsoft Office PowerPoint</Application>
  <PresentationFormat>寬螢幕</PresentationFormat>
  <Paragraphs>40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Microsoft JhengHei UI</vt:lpstr>
      <vt:lpstr>新細明體</vt:lpstr>
      <vt:lpstr>Avenir Next LT Pro</vt:lpstr>
      <vt:lpstr>Avenir Next LT Pro Light</vt:lpstr>
      <vt:lpstr>Calibri</vt:lpstr>
      <vt:lpstr>Garamond</vt:lpstr>
      <vt:lpstr>SavonVTI</vt:lpstr>
      <vt:lpstr>成德高中分科測驗選填志願說明會</vt:lpstr>
      <vt:lpstr>流程</vt:lpstr>
      <vt:lpstr>PowerPoint 簡報</vt:lpstr>
      <vt:lpstr>PowerPoint 簡報</vt:lpstr>
      <vt:lpstr>科系選擇建議</vt:lpstr>
      <vt:lpstr>PowerPoint 簡報</vt:lpstr>
      <vt:lpstr>PowerPoint 簡報</vt:lpstr>
      <vt:lpstr>先輸入成績與想要的薪資</vt:lpstr>
      <vt:lpstr>選擇學群與地區，可以複選</vt:lpstr>
      <vt:lpstr>PowerPoint 簡報</vt:lpstr>
      <vt:lpstr>PowerPoint 簡報</vt:lpstr>
      <vt:lpstr>PowerPoint 簡報</vt:lpstr>
      <vt:lpstr>PowerPoint 簡報</vt:lpstr>
      <vt:lpstr>志願選填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成德高中分科測驗選填志願說明會</dc:title>
  <dc:creator>Shih-Ching Lo</dc:creator>
  <cp:lastModifiedBy>User</cp:lastModifiedBy>
  <cp:revision>21</cp:revision>
  <dcterms:created xsi:type="dcterms:W3CDTF">2022-07-24T16:06:58Z</dcterms:created>
  <dcterms:modified xsi:type="dcterms:W3CDTF">2023-08-01T03:48:20Z</dcterms:modified>
</cp:coreProperties>
</file>