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78" r:id="rId1"/>
  </p:sldMasterIdLst>
  <p:notesMasterIdLst>
    <p:notesMasterId r:id="rId3"/>
  </p:notesMasterIdLst>
  <p:sldIdLst>
    <p:sldId id="256" r:id="rId2"/>
  </p:sldIdLst>
  <p:sldSz cx="12192000" cy="68580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540" y="-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68FE58-1119-4FDA-AAB6-499AFD41F8CE}" type="datetimeFigureOut">
              <a:rPr lang="zh-TW" altLang="en-US" smtClean="0"/>
              <a:t>2022/4/2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EDE705-209A-4154-8422-975DB5D4463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2291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EDE705-209A-4154-8422-975DB5D44630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25124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82E6B7FF-4E75-4EAC-AF40-6A288B69E340}" type="datetimeFigureOut">
              <a:rPr lang="zh-TW" altLang="en-US" smtClean="0"/>
              <a:t>2022/4/2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CE0D-4DAC-4CEE-9D8D-92DD466540B7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9697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6B7FF-4E75-4EAC-AF40-6A288B69E340}" type="datetimeFigureOut">
              <a:rPr lang="zh-TW" altLang="en-US" smtClean="0"/>
              <a:t>2022/4/2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CE0D-4DAC-4CEE-9D8D-92DD466540B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33872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6B7FF-4E75-4EAC-AF40-6A288B69E340}" type="datetimeFigureOut">
              <a:rPr lang="zh-TW" altLang="en-US" smtClean="0"/>
              <a:t>2022/4/2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CE0D-4DAC-4CEE-9D8D-92DD466540B7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513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6B7FF-4E75-4EAC-AF40-6A288B69E340}" type="datetimeFigureOut">
              <a:rPr lang="zh-TW" altLang="en-US" smtClean="0"/>
              <a:t>2022/4/2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CE0D-4DAC-4CEE-9D8D-92DD466540B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63657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6B7FF-4E75-4EAC-AF40-6A288B69E340}" type="datetimeFigureOut">
              <a:rPr lang="zh-TW" altLang="en-US" smtClean="0"/>
              <a:t>2022/4/2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CE0D-4DAC-4CEE-9D8D-92DD466540B7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0042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6B7FF-4E75-4EAC-AF40-6A288B69E340}" type="datetimeFigureOut">
              <a:rPr lang="zh-TW" altLang="en-US" smtClean="0"/>
              <a:t>2022/4/2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CE0D-4DAC-4CEE-9D8D-92DD466540B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81374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6B7FF-4E75-4EAC-AF40-6A288B69E340}" type="datetimeFigureOut">
              <a:rPr lang="zh-TW" altLang="en-US" smtClean="0"/>
              <a:t>2022/4/2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CE0D-4DAC-4CEE-9D8D-92DD466540B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0497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6B7FF-4E75-4EAC-AF40-6A288B69E340}" type="datetimeFigureOut">
              <a:rPr lang="zh-TW" altLang="en-US" smtClean="0"/>
              <a:t>2022/4/2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CE0D-4DAC-4CEE-9D8D-92DD466540B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42385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6B7FF-4E75-4EAC-AF40-6A288B69E340}" type="datetimeFigureOut">
              <a:rPr lang="zh-TW" altLang="en-US" smtClean="0"/>
              <a:t>2022/4/2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CE0D-4DAC-4CEE-9D8D-92DD466540B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9178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6B7FF-4E75-4EAC-AF40-6A288B69E340}" type="datetimeFigureOut">
              <a:rPr lang="zh-TW" altLang="en-US" smtClean="0"/>
              <a:t>2022/4/2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CE0D-4DAC-4CEE-9D8D-92DD466540B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41859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6B7FF-4E75-4EAC-AF40-6A288B69E340}" type="datetimeFigureOut">
              <a:rPr lang="zh-TW" altLang="en-US" smtClean="0"/>
              <a:t>2022/4/2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CE0D-4DAC-4CEE-9D8D-92DD466540B7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7933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2E6B7FF-4E75-4EAC-AF40-6A288B69E340}" type="datetimeFigureOut">
              <a:rPr lang="zh-TW" altLang="en-US" smtClean="0"/>
              <a:t>2022/4/2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E29CE0D-4DAC-4CEE-9D8D-92DD466540B7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0630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79" r:id="rId1"/>
    <p:sldLayoutId id="2147484180" r:id="rId2"/>
    <p:sldLayoutId id="2147484181" r:id="rId3"/>
    <p:sldLayoutId id="2147484182" r:id="rId4"/>
    <p:sldLayoutId id="2147484183" r:id="rId5"/>
    <p:sldLayoutId id="2147484184" r:id="rId6"/>
    <p:sldLayoutId id="2147484185" r:id="rId7"/>
    <p:sldLayoutId id="2147484186" r:id="rId8"/>
    <p:sldLayoutId id="2147484187" r:id="rId9"/>
    <p:sldLayoutId id="2147484188" r:id="rId10"/>
    <p:sldLayoutId id="214748418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m.youtube.com/watch?v=BCAsa7TDxO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BC3883B5-7032-48FC-A7B8-CEDBF8BDDDB8}"/>
              </a:ext>
            </a:extLst>
          </p:cNvPr>
          <p:cNvSpPr/>
          <p:nvPr/>
        </p:nvSpPr>
        <p:spPr>
          <a:xfrm>
            <a:off x="0" y="227478"/>
            <a:ext cx="12192000" cy="6786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zh-TW" altLang="en-US" sz="5000" b="1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高三任課老師及同學好</a:t>
            </a:r>
            <a:r>
              <a:rPr lang="zh-TW" altLang="en-US" sz="5000" b="1" kern="100">
                <a:latin typeface="Calibri" panose="020F0502020204030204" pitchFamily="34" charset="0"/>
                <a:cs typeface="Times New Roman" panose="02020603050405020304" pitchFamily="18" charset="0"/>
              </a:rPr>
              <a:t>：               </a:t>
            </a:r>
            <a:r>
              <a:rPr lang="en-US" altLang="zh-TW" sz="5000" b="1" kern="100" dirty="0">
                <a:solidFill>
                  <a:srgbClr val="7030A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0402</a:t>
            </a:r>
            <a:r>
              <a:rPr lang="zh-TW" altLang="en-US" sz="5000" b="1" kern="100" dirty="0">
                <a:solidFill>
                  <a:srgbClr val="7030A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發佈</a:t>
            </a:r>
            <a:endParaRPr lang="en-US" altLang="zh-TW" sz="5000" b="1" kern="100" dirty="0">
              <a:solidFill>
                <a:srgbClr val="7030A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zh-TW" altLang="en-US" sz="5000" b="1" kern="1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高三下學習歷程上傳、認證、勾選時程表</a:t>
            </a:r>
            <a:endParaRPr lang="en-US" altLang="zh-TW" sz="5000" b="1" kern="1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zh-TW" altLang="en-US" sz="5000" b="1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zh-TW" sz="5000" b="1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1.</a:t>
            </a:r>
            <a:r>
              <a:rPr lang="zh-TW" altLang="en-US" sz="5000" b="1" kern="1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課程學習成果上傳截止日</a:t>
            </a:r>
            <a:r>
              <a:rPr lang="en-US" altLang="zh-TW" sz="4500" b="1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111</a:t>
            </a:r>
            <a:r>
              <a:rPr lang="zh-TW" altLang="en-US" sz="4500" b="1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年</a:t>
            </a:r>
            <a:r>
              <a:rPr lang="en-US" altLang="zh-TW" sz="4500" b="1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zh-TW" altLang="en-US" sz="4500" b="1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月</a:t>
            </a:r>
            <a:r>
              <a:rPr lang="en-US" altLang="zh-TW" sz="4500" b="1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zh-TW" altLang="en-US" sz="4500" b="1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日</a:t>
            </a:r>
            <a:r>
              <a:rPr lang="en-US" altLang="zh-TW" sz="4500" b="1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zh-TW" altLang="en-US" sz="4500" b="1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三</a:t>
            </a:r>
            <a:r>
              <a:rPr lang="en-US" altLang="zh-TW" sz="4500" b="1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r>
              <a:rPr lang="zh-TW" altLang="en-US" sz="5000" b="1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zh-TW" sz="5000" b="1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2.</a:t>
            </a:r>
            <a:r>
              <a:rPr lang="zh-TW" altLang="en-US" sz="5000" b="1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老師</a:t>
            </a:r>
            <a:r>
              <a:rPr lang="zh-TW" altLang="en-US" sz="5000" b="1" kern="1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認證課程學習截止日</a:t>
            </a:r>
            <a:r>
              <a:rPr lang="en-US" altLang="zh-TW" sz="4500" b="1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111</a:t>
            </a:r>
            <a:r>
              <a:rPr lang="zh-TW" altLang="en-US" sz="4500" b="1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年</a:t>
            </a:r>
            <a:r>
              <a:rPr lang="en-US" altLang="zh-TW" sz="4500" b="1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zh-TW" altLang="en-US" sz="4500" b="1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月</a:t>
            </a:r>
            <a:r>
              <a:rPr lang="en-US" altLang="zh-TW" sz="4500" b="1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12</a:t>
            </a:r>
            <a:r>
              <a:rPr lang="zh-TW" altLang="en-US" sz="4500" b="1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日</a:t>
            </a:r>
            <a:r>
              <a:rPr lang="en-US" altLang="zh-TW" sz="4500" b="1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zh-TW" altLang="en-US" sz="4500" b="1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二</a:t>
            </a:r>
            <a:r>
              <a:rPr lang="en-US" altLang="zh-TW" sz="4500" b="1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spcAft>
                <a:spcPts val="0"/>
              </a:spcAft>
            </a:pPr>
            <a:r>
              <a:rPr lang="zh-TW" altLang="en-US" sz="5000" b="1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zh-TW" sz="5000" b="1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3.</a:t>
            </a:r>
            <a:r>
              <a:rPr lang="zh-TW" altLang="en-US" sz="5000" b="1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學生上傳</a:t>
            </a:r>
            <a:r>
              <a:rPr lang="zh-TW" altLang="en-US" sz="5000" b="1" kern="1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多元表現截止日</a:t>
            </a:r>
            <a:r>
              <a:rPr lang="en-US" altLang="zh-TW" sz="4500" b="1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111</a:t>
            </a:r>
            <a:r>
              <a:rPr lang="zh-TW" altLang="en-US" sz="4500" b="1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年</a:t>
            </a:r>
            <a:r>
              <a:rPr lang="en-US" altLang="zh-TW" sz="4500" b="1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zh-TW" altLang="en-US" sz="4500" b="1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月</a:t>
            </a:r>
            <a:r>
              <a:rPr lang="en-US" altLang="zh-TW" sz="4500" b="1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12</a:t>
            </a:r>
            <a:r>
              <a:rPr lang="zh-TW" altLang="en-US" sz="4500" b="1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日</a:t>
            </a:r>
            <a:r>
              <a:rPr lang="en-US" altLang="zh-TW" sz="4500" b="1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zh-TW" altLang="en-US" sz="4500" b="1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二</a:t>
            </a:r>
            <a:r>
              <a:rPr lang="en-US" altLang="zh-TW" sz="4500" b="1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spcAft>
                <a:spcPts val="0"/>
              </a:spcAft>
            </a:pPr>
            <a:r>
              <a:rPr lang="zh-TW" altLang="en-US" sz="5000" b="1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zh-TW" sz="5000" b="1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4.</a:t>
            </a:r>
            <a:r>
              <a:rPr lang="zh-TW" altLang="en-US" sz="5000" b="1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學生</a:t>
            </a:r>
            <a:r>
              <a:rPr lang="zh-TW" altLang="en-US" sz="4500" b="1" kern="100" dirty="0">
                <a:solidFill>
                  <a:srgbClr val="7030A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勾選課程與多元截止日</a:t>
            </a:r>
            <a:r>
              <a:rPr lang="en-US" altLang="zh-TW" sz="4000" b="1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111</a:t>
            </a:r>
            <a:r>
              <a:rPr lang="zh-TW" altLang="en-US" sz="4000" b="1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年</a:t>
            </a:r>
            <a:r>
              <a:rPr lang="en-US" altLang="zh-TW" sz="4000" b="1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zh-TW" altLang="en-US" sz="4000" b="1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月</a:t>
            </a:r>
            <a:r>
              <a:rPr lang="en-US" altLang="zh-TW" sz="4000" b="1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15</a:t>
            </a:r>
            <a:r>
              <a:rPr lang="zh-TW" altLang="en-US" sz="4000" b="1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日</a:t>
            </a:r>
            <a:r>
              <a:rPr lang="en-US" altLang="zh-TW" sz="4000" b="1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zh-TW" altLang="en-US" sz="4000" b="1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五</a:t>
            </a:r>
            <a:r>
              <a:rPr lang="en-US" altLang="zh-TW" sz="4000" b="1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zh-TW" altLang="en-US" sz="4000" b="1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zh-TW" altLang="en-US" sz="5000" b="1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endParaRPr lang="en-US" altLang="zh-TW" sz="5000" b="1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zh-TW" altLang="en-US" sz="5000" b="1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zh-TW" altLang="en-US" sz="4500" b="1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請務必配合作業時程，建置資料。</a:t>
            </a:r>
            <a:endParaRPr lang="en-US" altLang="zh-TW" sz="4500" b="1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zh-TW" altLang="en-US" sz="4500" b="1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   個人申請上傳備審教學影片，請同學參考</a:t>
            </a:r>
            <a:endParaRPr lang="en-US" altLang="zh-TW" sz="4500" b="1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altLang="zh-TW" sz="4000" b="1" kern="100" dirty="0">
                <a:latin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</a:t>
            </a:r>
            <a:r>
              <a:rPr lang="en-US" altLang="zh-TW" sz="4000" b="1" kern="100" dirty="0" err="1">
                <a:latin typeface="Calibri" panose="020F0502020204030204" pitchFamily="34" charset="0"/>
                <a:cs typeface="Times New Roman" panose="02020603050405020304" pitchFamily="18" charset="0"/>
                <a:hlinkClick r:id="rId3"/>
              </a:rPr>
              <a:t>m.youtube.com</a:t>
            </a:r>
            <a:r>
              <a:rPr lang="en-US" altLang="zh-TW" sz="4000" b="1" kern="100" dirty="0">
                <a:latin typeface="Calibri" panose="020F0502020204030204" pitchFamily="34" charset="0"/>
                <a:cs typeface="Times New Roman" panose="02020603050405020304" pitchFamily="18" charset="0"/>
                <a:hlinkClick r:id="rId3"/>
              </a:rPr>
              <a:t>/</a:t>
            </a:r>
            <a:r>
              <a:rPr lang="en-US" altLang="zh-TW" sz="4000" b="1" kern="100" dirty="0" err="1">
                <a:latin typeface="Calibri" panose="020F0502020204030204" pitchFamily="34" charset="0"/>
                <a:cs typeface="Times New Roman" panose="02020603050405020304" pitchFamily="18" charset="0"/>
                <a:hlinkClick r:id="rId3"/>
              </a:rPr>
              <a:t>watch?v</a:t>
            </a:r>
            <a:r>
              <a:rPr lang="en-US" altLang="zh-TW" sz="4000" b="1" kern="100" dirty="0">
                <a:latin typeface="Calibri" panose="020F0502020204030204" pitchFamily="34" charset="0"/>
                <a:cs typeface="Times New Roman" panose="02020603050405020304" pitchFamily="18" charset="0"/>
                <a:hlinkClick r:id="rId3"/>
              </a:rPr>
              <a:t>=</a:t>
            </a:r>
            <a:r>
              <a:rPr lang="en-US" altLang="zh-TW" sz="4000" b="1" kern="100" dirty="0" err="1">
                <a:latin typeface="Calibri" panose="020F0502020204030204" pitchFamily="34" charset="0"/>
                <a:cs typeface="Times New Roman" panose="02020603050405020304" pitchFamily="18" charset="0"/>
                <a:hlinkClick r:id="rId3"/>
              </a:rPr>
              <a:t>BCAsa7TDxOk</a:t>
            </a:r>
            <a:r>
              <a:rPr lang="zh-TW" altLang="en-US" sz="4000" b="1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en-US" altLang="zh-TW" sz="4000" b="1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83655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要素">
  <a:themeElements>
    <a:clrScheme name="要素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要素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要素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5300</TotalTime>
  <Words>140</Words>
  <Application>Microsoft Office PowerPoint</Application>
  <PresentationFormat>寬螢幕</PresentationFormat>
  <Paragraphs>10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9" baseType="lpstr">
      <vt:lpstr>微軟正黑體</vt:lpstr>
      <vt:lpstr>新細明體</vt:lpstr>
      <vt:lpstr>Calibri</vt:lpstr>
      <vt:lpstr>Times New Roman</vt:lpstr>
      <vt:lpstr>Tw Cen MT</vt:lpstr>
      <vt:lpstr>Tw Cen MT Condensed</vt:lpstr>
      <vt:lpstr>Wingdings 3</vt:lpstr>
      <vt:lpstr>要素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48</cp:revision>
  <cp:lastPrinted>2022-03-22T05:56:12Z</cp:lastPrinted>
  <dcterms:created xsi:type="dcterms:W3CDTF">2021-12-02T06:59:33Z</dcterms:created>
  <dcterms:modified xsi:type="dcterms:W3CDTF">2022-04-04T01:44:31Z</dcterms:modified>
</cp:coreProperties>
</file>