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8719800" cy="3312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FF"/>
    <a:srgbClr val="3399FF"/>
    <a:srgbClr val="33CCFF"/>
    <a:srgbClr val="9999FF"/>
    <a:srgbClr val="996633"/>
    <a:srgbClr val="FFFFCC"/>
    <a:srgbClr val="FF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3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985" y="5420338"/>
            <a:ext cx="15911830" cy="11530671"/>
          </a:xfrm>
        </p:spPr>
        <p:txBody>
          <a:bodyPr anchor="b"/>
          <a:lstStyle>
            <a:lvl1pPr algn="ctr">
              <a:defRPr sz="122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17395676"/>
            <a:ext cx="14039850" cy="7996334"/>
          </a:xfrm>
        </p:spPr>
        <p:txBody>
          <a:bodyPr/>
          <a:lstStyle>
            <a:lvl1pPr marL="0" indent="0" algn="ctr">
              <a:buNone/>
              <a:defRPr sz="4913"/>
            </a:lvl1pPr>
            <a:lvl2pPr marL="935980" indent="0" algn="ctr">
              <a:buNone/>
              <a:defRPr sz="4094"/>
            </a:lvl2pPr>
            <a:lvl3pPr marL="1871960" indent="0" algn="ctr">
              <a:buNone/>
              <a:defRPr sz="3685"/>
            </a:lvl3pPr>
            <a:lvl4pPr marL="2807940" indent="0" algn="ctr">
              <a:buNone/>
              <a:defRPr sz="3276"/>
            </a:lvl4pPr>
            <a:lvl5pPr marL="3743919" indent="0" algn="ctr">
              <a:buNone/>
              <a:defRPr sz="3276"/>
            </a:lvl5pPr>
            <a:lvl6pPr marL="4679899" indent="0" algn="ctr">
              <a:buNone/>
              <a:defRPr sz="3276"/>
            </a:lvl6pPr>
            <a:lvl7pPr marL="5615879" indent="0" algn="ctr">
              <a:buNone/>
              <a:defRPr sz="3276"/>
            </a:lvl7pPr>
            <a:lvl8pPr marL="6551859" indent="0" algn="ctr">
              <a:buNone/>
              <a:defRPr sz="3276"/>
            </a:lvl8pPr>
            <a:lvl9pPr marL="7487839" indent="0" algn="ctr">
              <a:buNone/>
              <a:defRPr sz="3276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86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260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6358" y="1763334"/>
            <a:ext cx="4036457" cy="280676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6987" y="1763334"/>
            <a:ext cx="11875373" cy="2806768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875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0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237" y="8257013"/>
            <a:ext cx="16145828" cy="13777003"/>
          </a:xfrm>
        </p:spPr>
        <p:txBody>
          <a:bodyPr anchor="b"/>
          <a:lstStyle>
            <a:lvl1pPr>
              <a:defRPr sz="122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237" y="22164352"/>
            <a:ext cx="16145828" cy="7245000"/>
          </a:xfrm>
        </p:spPr>
        <p:txBody>
          <a:bodyPr/>
          <a:lstStyle>
            <a:lvl1pPr marL="0" indent="0">
              <a:buNone/>
              <a:defRPr sz="4913">
                <a:solidFill>
                  <a:schemeClr val="tx1"/>
                </a:solidFill>
              </a:defRPr>
            </a:lvl1pPr>
            <a:lvl2pPr marL="935980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2pPr>
            <a:lvl3pPr marL="187196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3pPr>
            <a:lvl4pPr marL="280794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4pPr>
            <a:lvl5pPr marL="374391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5pPr>
            <a:lvl6pPr marL="467989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6pPr>
            <a:lvl7pPr marL="561587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7pPr>
            <a:lvl8pPr marL="655185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8pPr>
            <a:lvl9pPr marL="748783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76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6986" y="8816670"/>
            <a:ext cx="7955915" cy="2101434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6899" y="8816670"/>
            <a:ext cx="7955915" cy="2101434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31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763341"/>
            <a:ext cx="16145828" cy="640167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426" y="8119006"/>
            <a:ext cx="7919352" cy="3978999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426" y="12098005"/>
            <a:ext cx="7919352" cy="1779434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6900" y="8119006"/>
            <a:ext cx="7958353" cy="3978999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6900" y="12098005"/>
            <a:ext cx="7958353" cy="1779434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19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80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13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2208001"/>
            <a:ext cx="6037623" cy="7728003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353" y="4768676"/>
            <a:ext cx="9476899" cy="23536676"/>
          </a:xfrm>
        </p:spPr>
        <p:txBody>
          <a:bodyPr/>
          <a:lstStyle>
            <a:lvl1pPr>
              <a:defRPr sz="6551"/>
            </a:lvl1pPr>
            <a:lvl2pPr>
              <a:defRPr sz="5732"/>
            </a:lvl2pPr>
            <a:lvl3pPr>
              <a:defRPr sz="4913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9936004"/>
            <a:ext cx="6037623" cy="18407676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15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2208001"/>
            <a:ext cx="6037623" cy="7728003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8353" y="4768676"/>
            <a:ext cx="9476899" cy="23536676"/>
          </a:xfrm>
        </p:spPr>
        <p:txBody>
          <a:bodyPr anchor="t"/>
          <a:lstStyle>
            <a:lvl1pPr marL="0" indent="0">
              <a:buNone/>
              <a:defRPr sz="6551"/>
            </a:lvl1pPr>
            <a:lvl2pPr marL="935980" indent="0">
              <a:buNone/>
              <a:defRPr sz="5732"/>
            </a:lvl2pPr>
            <a:lvl3pPr marL="1871960" indent="0">
              <a:buNone/>
              <a:defRPr sz="4913"/>
            </a:lvl3pPr>
            <a:lvl4pPr marL="2807940" indent="0">
              <a:buNone/>
              <a:defRPr sz="4094"/>
            </a:lvl4pPr>
            <a:lvl5pPr marL="3743919" indent="0">
              <a:buNone/>
              <a:defRPr sz="4094"/>
            </a:lvl5pPr>
            <a:lvl6pPr marL="4679899" indent="0">
              <a:buNone/>
              <a:defRPr sz="4094"/>
            </a:lvl6pPr>
            <a:lvl7pPr marL="5615879" indent="0">
              <a:buNone/>
              <a:defRPr sz="4094"/>
            </a:lvl7pPr>
            <a:lvl8pPr marL="6551859" indent="0">
              <a:buNone/>
              <a:defRPr sz="4094"/>
            </a:lvl8pPr>
            <a:lvl9pPr marL="7487839" indent="0">
              <a:buNone/>
              <a:defRPr sz="409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9936004"/>
            <a:ext cx="6037623" cy="18407676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98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6986" y="1763341"/>
            <a:ext cx="16145828" cy="6401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6986" y="8816670"/>
            <a:ext cx="16145828" cy="21014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6986" y="30697353"/>
            <a:ext cx="4211955" cy="1763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F01E8-E6F4-441C-B211-C72417E5D16F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0934" y="30697353"/>
            <a:ext cx="6317933" cy="1763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0859" y="30697353"/>
            <a:ext cx="4211955" cy="1763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3CAA6-3F1B-44D3-B81D-993F6F897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217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71960" rtl="0" eaLnBrk="1" latinLnBrk="0" hangingPunct="1">
        <a:lnSpc>
          <a:spcPct val="90000"/>
        </a:lnSpc>
        <a:spcBef>
          <a:spcPct val="0"/>
        </a:spcBef>
        <a:buNone/>
        <a:defRPr sz="90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990" indent="-467990" algn="l" defTabSz="1871960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5732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913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094" kern="1200">
          <a:solidFill>
            <a:schemeClr val="tx1"/>
          </a:solidFill>
          <a:latin typeface="+mn-lt"/>
          <a:ea typeface="+mn-ea"/>
          <a:cs typeface="+mn-cs"/>
        </a:defRPr>
      </a:lvl3pPr>
      <a:lvl4pPr marL="32759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421190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514788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608386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701984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9558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87196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3pPr>
      <a:lvl4pPr marL="280794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374391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467989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561587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655185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48783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橢圓 11">
            <a:extLst>
              <a:ext uri="{FF2B5EF4-FFF2-40B4-BE49-F238E27FC236}">
                <a16:creationId xmlns:a16="http://schemas.microsoft.com/office/drawing/2014/main" id="{C95C6FEA-5C32-4BE3-A4CF-954C4BFBAB51}"/>
              </a:ext>
            </a:extLst>
          </p:cNvPr>
          <p:cNvSpPr/>
          <p:nvPr/>
        </p:nvSpPr>
        <p:spPr>
          <a:xfrm rot="20560346">
            <a:off x="14962959" y="2910769"/>
            <a:ext cx="4057096" cy="3591060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305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16EB5BDA-543B-4DEA-90B6-69D7F02AF940}"/>
              </a:ext>
            </a:extLst>
          </p:cNvPr>
          <p:cNvSpPr/>
          <p:nvPr/>
        </p:nvSpPr>
        <p:spPr>
          <a:xfrm rot="20858863">
            <a:off x="-190146" y="-264924"/>
            <a:ext cx="6984954" cy="6023341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305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F430342-953B-45E3-947D-2122F6DEC72E}"/>
              </a:ext>
            </a:extLst>
          </p:cNvPr>
          <p:cNvSpPr txBox="1"/>
          <p:nvPr/>
        </p:nvSpPr>
        <p:spPr>
          <a:xfrm>
            <a:off x="1249604" y="18132892"/>
            <a:ext cx="16852750" cy="10626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1.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借三本書</a:t>
            </a:r>
            <a:r>
              <a:rPr lang="zh-TW" altLang="en-US" sz="7606" dirty="0">
                <a:solidFill>
                  <a:srgbClr val="3399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。獲得</a:t>
            </a:r>
            <a:r>
              <a:rPr lang="en-US" altLang="zh-TW" sz="7606" dirty="0">
                <a:solidFill>
                  <a:srgbClr val="3399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1</a:t>
            </a:r>
            <a:r>
              <a:rPr lang="zh-TW" altLang="en-US" sz="7606" dirty="0">
                <a:solidFill>
                  <a:srgbClr val="3399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顆糖。</a:t>
            </a:r>
          </a:p>
          <a:p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2.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挑一本正在閱讀書籍，將第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42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頁第</a:t>
            </a:r>
            <a:endParaRPr lang="en-US" altLang="zh-TW" sz="7606" dirty="0">
              <a:latin typeface="華康布丁體W7" panose="040B0709000000000000" pitchFamily="81" charset="-120"/>
              <a:ea typeface="華康布丁體W7" panose="040B0709000000000000" pitchFamily="81" charset="-120"/>
            </a:endParaRPr>
          </a:p>
          <a:p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  三行抄錄下來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(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限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50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句，不能重複</a:t>
            </a:r>
            <a:endParaRPr lang="en-US" altLang="zh-TW" sz="7606" dirty="0">
              <a:latin typeface="華康布丁體W7" panose="040B0709000000000000" pitchFamily="81" charset="-120"/>
              <a:ea typeface="華康布丁體W7" panose="040B0709000000000000" pitchFamily="81" charset="-120"/>
            </a:endParaRPr>
          </a:p>
          <a:p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  的書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,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不能漫畫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,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不能繪本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,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不能雜誌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)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 </a:t>
            </a:r>
            <a:endParaRPr lang="en-US" altLang="zh-TW" sz="7606" dirty="0">
              <a:latin typeface="華康布丁體W7" panose="040B0709000000000000" pitchFamily="81" charset="-120"/>
              <a:ea typeface="華康布丁體W7" panose="040B0709000000000000" pitchFamily="81" charset="-120"/>
            </a:endParaRPr>
          </a:p>
          <a:p>
            <a:r>
              <a:rPr lang="zh-TW" altLang="en-US" sz="7606" dirty="0">
                <a:solidFill>
                  <a:srgbClr val="9966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  。獲得</a:t>
            </a:r>
            <a:r>
              <a:rPr lang="en-US" altLang="zh-TW" sz="7606" dirty="0">
                <a:solidFill>
                  <a:srgbClr val="9966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1</a:t>
            </a:r>
            <a:r>
              <a:rPr lang="zh-TW" altLang="en-US" sz="7606" dirty="0">
                <a:solidFill>
                  <a:srgbClr val="9966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瓶飲料。</a:t>
            </a:r>
          </a:p>
          <a:p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3.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莎士比亞盃故事創作比賽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：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從其他人</a:t>
            </a:r>
            <a:endParaRPr lang="en-US" altLang="zh-TW" sz="7606" dirty="0">
              <a:latin typeface="華康布丁體W7" panose="040B0709000000000000" pitchFamily="81" charset="-120"/>
              <a:ea typeface="華康布丁體W7" panose="040B0709000000000000" pitchFamily="81" charset="-120"/>
            </a:endParaRPr>
          </a:p>
          <a:p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  寫的話中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(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選十句</a:t>
            </a:r>
            <a:r>
              <a:rPr lang="en-US" altLang="zh-TW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)</a:t>
            </a:r>
            <a:r>
              <a:rPr lang="zh-TW" altLang="en-US" sz="7606" dirty="0">
                <a:latin typeface="華康布丁體W7" panose="040B0709000000000000" pitchFamily="81" charset="-120"/>
                <a:ea typeface="華康布丁體W7" panose="040B0709000000000000" pitchFamily="81" charset="-120"/>
              </a:rPr>
              <a:t>，串成故事。 </a:t>
            </a:r>
            <a:endParaRPr lang="en-US" altLang="zh-TW" sz="7606" dirty="0">
              <a:latin typeface="華康布丁體W7" panose="040B0709000000000000" pitchFamily="81" charset="-120"/>
              <a:ea typeface="華康布丁體W7" panose="040B0709000000000000" pitchFamily="81" charset="-120"/>
            </a:endParaRPr>
          </a:p>
          <a:p>
            <a:r>
              <a:rPr lang="zh-TW" altLang="en-US" sz="7606" dirty="0">
                <a:solidFill>
                  <a:srgbClr val="FFCC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  </a:t>
            </a:r>
            <a:r>
              <a:rPr lang="zh-TW" altLang="en-US" sz="7606" dirty="0">
                <a:solidFill>
                  <a:srgbClr val="FF99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頒發獎狀</a:t>
            </a:r>
            <a:r>
              <a:rPr lang="en-US" altLang="zh-TW" sz="7606" dirty="0">
                <a:solidFill>
                  <a:srgbClr val="FF99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&amp;</a:t>
            </a:r>
            <a:r>
              <a:rPr lang="zh-TW" altLang="en-US" sz="7606" dirty="0">
                <a:solidFill>
                  <a:srgbClr val="FF99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圖書禮卷</a:t>
            </a:r>
            <a:r>
              <a:rPr lang="en-US" altLang="zh-TW" sz="4346" dirty="0">
                <a:solidFill>
                  <a:srgbClr val="FF99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($100.200)</a:t>
            </a:r>
            <a:r>
              <a:rPr lang="zh-TW" altLang="en-US" sz="7606" dirty="0">
                <a:solidFill>
                  <a:srgbClr val="FF99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。</a:t>
            </a:r>
          </a:p>
          <a:p>
            <a:endParaRPr lang="zh-TW" altLang="en-US" sz="7606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749ED49-5E89-4853-A9E7-3D278A470A90}"/>
              </a:ext>
            </a:extLst>
          </p:cNvPr>
          <p:cNvSpPr txBox="1"/>
          <p:nvPr/>
        </p:nvSpPr>
        <p:spPr>
          <a:xfrm>
            <a:off x="2408550" y="4544266"/>
            <a:ext cx="11656625" cy="218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582" spc="815" dirty="0">
                <a:solidFill>
                  <a:schemeClr val="accent2">
                    <a:lumMod val="60000"/>
                    <a:lumOff val="40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標宋體" panose="02020409000000000000" pitchFamily="49" charset="-120"/>
              </a:rPr>
              <a:t>莎士比亞靈感</a:t>
            </a:r>
          </a:p>
        </p:txBody>
      </p:sp>
      <p:pic>
        <p:nvPicPr>
          <p:cNvPr id="1026" name="Picture 2" descr="莎士比亚象向量例证. 插画包括有板刻, britney, 作用, 文件, 墨水 ...">
            <a:extLst>
              <a:ext uri="{FF2B5EF4-FFF2-40B4-BE49-F238E27FC236}">
                <a16:creationId xmlns:a16="http://schemas.microsoft.com/office/drawing/2014/main" id="{1E128ED5-60F5-4DB5-9B63-791A8D8CF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3" t="15367" r="16432" b="30338"/>
          <a:stretch/>
        </p:blipFill>
        <p:spPr bwMode="auto">
          <a:xfrm rot="333791">
            <a:off x="12637210" y="27700978"/>
            <a:ext cx="3766068" cy="324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hakespeare, Off the Cuff | The New Yorker">
            <a:extLst>
              <a:ext uri="{FF2B5EF4-FFF2-40B4-BE49-F238E27FC236}">
                <a16:creationId xmlns:a16="http://schemas.microsoft.com/office/drawing/2014/main" id="{04ADA080-937C-4984-AC13-1CC56E458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6" t="7257" r="17411" b="1459"/>
          <a:stretch/>
        </p:blipFill>
        <p:spPr bwMode="auto">
          <a:xfrm>
            <a:off x="8483566" y="7127985"/>
            <a:ext cx="9976597" cy="1023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404 Error - Page Not Found | TattooAdore">
            <a:extLst>
              <a:ext uri="{FF2B5EF4-FFF2-40B4-BE49-F238E27FC236}">
                <a16:creationId xmlns:a16="http://schemas.microsoft.com/office/drawing/2014/main" id="{76A3EDFB-A3D1-4FEA-9663-DDAAD22EE3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32" r="5861" b="15746"/>
          <a:stretch/>
        </p:blipFill>
        <p:spPr bwMode="auto">
          <a:xfrm>
            <a:off x="4512574" y="14554877"/>
            <a:ext cx="4847325" cy="344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橢圓 12">
            <a:extLst>
              <a:ext uri="{FF2B5EF4-FFF2-40B4-BE49-F238E27FC236}">
                <a16:creationId xmlns:a16="http://schemas.microsoft.com/office/drawing/2014/main" id="{6037F4E1-903D-4912-BC56-7AC2CB96E489}"/>
              </a:ext>
            </a:extLst>
          </p:cNvPr>
          <p:cNvSpPr/>
          <p:nvPr/>
        </p:nvSpPr>
        <p:spPr>
          <a:xfrm rot="20560346">
            <a:off x="11633932" y="1006237"/>
            <a:ext cx="2426524" cy="2198618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305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AA6871E-5083-4164-B33B-D57E2A8D0AFE}"/>
              </a:ext>
            </a:extLst>
          </p:cNvPr>
          <p:cNvSpPr txBox="1"/>
          <p:nvPr/>
        </p:nvSpPr>
        <p:spPr>
          <a:xfrm>
            <a:off x="2863622" y="1539487"/>
            <a:ext cx="11656623" cy="209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520" dirty="0">
                <a:latin typeface="Bernard MT Condensed" panose="02050806060905020404" pitchFamily="18" charset="0"/>
              </a:rPr>
              <a:t>-- 2020</a:t>
            </a:r>
            <a:r>
              <a:rPr lang="zh-TW" altLang="en-US" sz="6520" dirty="0">
                <a:latin typeface="Bernard MT Condensed" panose="02050806060905020404" pitchFamily="18" charset="0"/>
              </a:rPr>
              <a:t>  </a:t>
            </a:r>
            <a:r>
              <a:rPr lang="en-US" altLang="zh-TW" sz="6520" dirty="0">
                <a:latin typeface="Bernard MT Condensed" panose="02050806060905020404" pitchFamily="18" charset="0"/>
              </a:rPr>
              <a:t>World</a:t>
            </a:r>
            <a:r>
              <a:rPr lang="zh-TW" altLang="en-US" sz="6520" dirty="0">
                <a:latin typeface="Bernard MT Condensed" panose="02050806060905020404" pitchFamily="18" charset="0"/>
              </a:rPr>
              <a:t> </a:t>
            </a:r>
            <a:r>
              <a:rPr lang="en-US" altLang="zh-TW" sz="6520" dirty="0">
                <a:latin typeface="Bernard MT Condensed" panose="02050806060905020404" pitchFamily="18" charset="0"/>
              </a:rPr>
              <a:t>Book</a:t>
            </a:r>
            <a:r>
              <a:rPr lang="zh-TW" altLang="en-US" sz="6520" dirty="0">
                <a:latin typeface="Bernard MT Condensed" panose="02050806060905020404" pitchFamily="18" charset="0"/>
              </a:rPr>
              <a:t> </a:t>
            </a:r>
            <a:r>
              <a:rPr lang="en-US" altLang="zh-TW" sz="6520" dirty="0">
                <a:latin typeface="Bernard MT Condensed" panose="02050806060905020404" pitchFamily="18" charset="0"/>
              </a:rPr>
              <a:t>Day -- </a:t>
            </a:r>
          </a:p>
          <a:p>
            <a:r>
              <a:rPr lang="en-US" altLang="zh-TW" sz="6520" dirty="0">
                <a:latin typeface="Bernard MT Condensed" panose="02050806060905020404" pitchFamily="18" charset="0"/>
              </a:rPr>
              <a:t>                                        04/23</a:t>
            </a:r>
            <a:endParaRPr lang="zh-TW" altLang="en-US" sz="6520" dirty="0">
              <a:latin typeface="Bernard MT Condensed" panose="020508060609050204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37B3EC4-5232-46A1-BB80-0B9363A2C778}"/>
              </a:ext>
            </a:extLst>
          </p:cNvPr>
          <p:cNvSpPr txBox="1"/>
          <p:nvPr/>
        </p:nvSpPr>
        <p:spPr>
          <a:xfrm rot="21035915">
            <a:off x="435676" y="4751079"/>
            <a:ext cx="2258740" cy="218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582" spc="815" dirty="0">
                <a:solidFill>
                  <a:schemeClr val="accent2">
                    <a:lumMod val="60000"/>
                    <a:lumOff val="40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標宋體" panose="02020409000000000000" pitchFamily="49" charset="-120"/>
              </a:rPr>
              <a:t>給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4B0A484-3506-42AF-B95E-E92C91BE225C}"/>
              </a:ext>
            </a:extLst>
          </p:cNvPr>
          <p:cNvSpPr/>
          <p:nvPr/>
        </p:nvSpPr>
        <p:spPr>
          <a:xfrm>
            <a:off x="2408551" y="29027382"/>
            <a:ext cx="9685665" cy="11792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7063" dirty="0">
                <a:solidFill>
                  <a:schemeClr val="accent2">
                    <a:lumMod val="75000"/>
                  </a:schemeClr>
                </a:solidFill>
                <a:latin typeface="Papyrus" panose="03070502060502030205" pitchFamily="66" charset="0"/>
                <a:ea typeface="華康正顏楷體W5(P)" panose="03000500000000000000" pitchFamily="66" charset="-120"/>
                <a:cs typeface="Times New Roman" panose="02020603050405020304" pitchFamily="18" charset="0"/>
              </a:rPr>
              <a:t>•</a:t>
            </a:r>
            <a:r>
              <a:rPr lang="zh-TW" altLang="zh-TW" sz="7063" dirty="0">
                <a:solidFill>
                  <a:schemeClr val="accent2">
                    <a:lumMod val="75000"/>
                  </a:schemeClr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Times New Roman" panose="02020603050405020304" pitchFamily="18" charset="0"/>
              </a:rPr>
              <a:t>活動日期：</a:t>
            </a:r>
            <a:r>
              <a:rPr lang="en-US" altLang="zh-TW" sz="7063" dirty="0">
                <a:solidFill>
                  <a:schemeClr val="accent2">
                    <a:lumMod val="75000"/>
                  </a:schemeClr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Times New Roman" panose="02020603050405020304" pitchFamily="18" charset="0"/>
              </a:rPr>
              <a:t>4/22~4/28</a:t>
            </a:r>
            <a:endParaRPr lang="zh-TW" altLang="zh-TW" sz="7063" dirty="0">
              <a:solidFill>
                <a:schemeClr val="accent2">
                  <a:lumMod val="75000"/>
                </a:schemeClr>
              </a:solidFill>
              <a:latin typeface="華康正顏楷體W5(P)" panose="03000500000000000000" pitchFamily="66" charset="-120"/>
              <a:ea typeface="華康正顏楷體W5(P)" panose="03000500000000000000" pitchFamily="66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519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111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3" baseType="lpstr">
      <vt:lpstr>華康布丁體W7</vt:lpstr>
      <vt:lpstr>華康正顏楷體W5</vt:lpstr>
      <vt:lpstr>華康正顏楷體W5(P)</vt:lpstr>
      <vt:lpstr>華康標宋體</vt:lpstr>
      <vt:lpstr>新細明體</vt:lpstr>
      <vt:lpstr>Arial</vt:lpstr>
      <vt:lpstr>Bernard MT Condensed</vt:lpstr>
      <vt:lpstr>Calibri</vt:lpstr>
      <vt:lpstr>Calibri Light</vt:lpstr>
      <vt:lpstr>Papyrus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</cp:revision>
  <dcterms:created xsi:type="dcterms:W3CDTF">2020-04-10T08:20:22Z</dcterms:created>
  <dcterms:modified xsi:type="dcterms:W3CDTF">2020-04-17T01:59:26Z</dcterms:modified>
</cp:coreProperties>
</file>